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8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03:03:3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03:02:2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03:02:2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03:02:2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03:02:2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03:29:0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January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76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January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542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January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January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1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January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3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January 21,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67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January 21,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320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January 21,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804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January 21,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5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January 21,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9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January 21,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January 21, 2025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4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8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E24ADCDB-1F31-3186-76AB-C3986850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64" b="13509"/>
          <a:stretch/>
        </p:blipFill>
        <p:spPr>
          <a:xfrm>
            <a:off x="0" y="9"/>
            <a:ext cx="12192000" cy="6857991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6EE1C8D-9233-4EBC-9B68-862FDCA2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2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8F92359-2883-4C1D-972D-BF52F3F41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BC792-2AFB-631C-D051-E16FCAE80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359" y="5110108"/>
            <a:ext cx="10750253" cy="632588"/>
          </a:xfrm>
        </p:spPr>
        <p:txBody>
          <a:bodyPr>
            <a:normAutofit/>
          </a:bodyPr>
          <a:lstStyle/>
          <a:p>
            <a:r>
              <a:rPr lang="en-CA" dirty="0"/>
              <a:t>“Dennis Trumpet”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32B1C-0D20-2FEA-EB60-FC8B77B5B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869" y="5805928"/>
            <a:ext cx="8803231" cy="494419"/>
          </a:xfrm>
        </p:spPr>
        <p:txBody>
          <a:bodyPr>
            <a:normAutofit/>
          </a:bodyPr>
          <a:lstStyle/>
          <a:p>
            <a:r>
              <a:rPr lang="en-CA" dirty="0"/>
              <a:t>(Provisional Name)</a:t>
            </a:r>
          </a:p>
        </p:txBody>
      </p:sp>
    </p:spTree>
    <p:extLst>
      <p:ext uri="{BB962C8B-B14F-4D97-AF65-F5344CB8AC3E}">
        <p14:creationId xmlns:p14="http://schemas.microsoft.com/office/powerpoint/2010/main" val="28820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FA2640-83AF-F297-E566-3846F51F3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6CFC736-03F1-993F-6BB1-4F9F15EA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E96139-1F7D-D719-F451-18DDC919D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E96139-1F7D-D719-F451-18DDC919D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252A60-31BE-17F9-8BF1-B7D27A4B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6AD845-E2E0-CA60-34D0-62060C3A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7314 w 12192000"/>
              <a:gd name="connsiteY110" fmla="*/ 933744 h 3781151"/>
              <a:gd name="connsiteX111" fmla="*/ 9492995 w 12192000"/>
              <a:gd name="connsiteY111" fmla="*/ 830749 h 3781151"/>
              <a:gd name="connsiteX112" fmla="*/ 9568501 w 12192000"/>
              <a:gd name="connsiteY112" fmla="*/ 787793 h 3781151"/>
              <a:gd name="connsiteX113" fmla="*/ 9691686 w 12192000"/>
              <a:gd name="connsiteY113" fmla="*/ 738088 h 3781151"/>
              <a:gd name="connsiteX114" fmla="*/ 9728219 w 12192000"/>
              <a:gd name="connsiteY114" fmla="*/ 719921 h 3781151"/>
              <a:gd name="connsiteX115" fmla="*/ 10080661 w 12192000"/>
              <a:gd name="connsiteY115" fmla="*/ 505423 h 3781151"/>
              <a:gd name="connsiteX116" fmla="*/ 10335073 w 12192000"/>
              <a:gd name="connsiteY116" fmla="*/ 523921 h 3781151"/>
              <a:gd name="connsiteX117" fmla="*/ 10593135 w 12192000"/>
              <a:gd name="connsiteY117" fmla="*/ 467427 h 3781151"/>
              <a:gd name="connsiteX118" fmla="*/ 10655931 w 12192000"/>
              <a:gd name="connsiteY118" fmla="*/ 401632 h 3781151"/>
              <a:gd name="connsiteX119" fmla="*/ 10695298 w 12192000"/>
              <a:gd name="connsiteY119" fmla="*/ 391761 h 3781151"/>
              <a:gd name="connsiteX120" fmla="*/ 10761489 w 12192000"/>
              <a:gd name="connsiteY120" fmla="*/ 380170 h 3781151"/>
              <a:gd name="connsiteX121" fmla="*/ 10853610 w 12192000"/>
              <a:gd name="connsiteY121" fmla="*/ 332449 h 3781151"/>
              <a:gd name="connsiteX122" fmla="*/ 11052930 w 12192000"/>
              <a:gd name="connsiteY122" fmla="*/ 280871 h 3781151"/>
              <a:gd name="connsiteX123" fmla="*/ 11359700 w 12192000"/>
              <a:gd name="connsiteY123" fmla="*/ 158445 h 3781151"/>
              <a:gd name="connsiteX124" fmla="*/ 11672425 w 12192000"/>
              <a:gd name="connsiteY124" fmla="*/ 31452 h 3781151"/>
              <a:gd name="connsiteX125" fmla="*/ 11912086 w 12192000"/>
              <a:gd name="connsiteY125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347314 w 12192000"/>
              <a:gd name="connsiteY109" fmla="*/ 933744 h 3781151"/>
              <a:gd name="connsiteX110" fmla="*/ 9492995 w 12192000"/>
              <a:gd name="connsiteY110" fmla="*/ 830749 h 3781151"/>
              <a:gd name="connsiteX111" fmla="*/ 9568501 w 12192000"/>
              <a:gd name="connsiteY111" fmla="*/ 787793 h 3781151"/>
              <a:gd name="connsiteX112" fmla="*/ 9691686 w 12192000"/>
              <a:gd name="connsiteY112" fmla="*/ 738088 h 3781151"/>
              <a:gd name="connsiteX113" fmla="*/ 9728219 w 12192000"/>
              <a:gd name="connsiteY113" fmla="*/ 719921 h 3781151"/>
              <a:gd name="connsiteX114" fmla="*/ 10080661 w 12192000"/>
              <a:gd name="connsiteY114" fmla="*/ 505423 h 3781151"/>
              <a:gd name="connsiteX115" fmla="*/ 10335073 w 12192000"/>
              <a:gd name="connsiteY115" fmla="*/ 523921 h 3781151"/>
              <a:gd name="connsiteX116" fmla="*/ 10593135 w 12192000"/>
              <a:gd name="connsiteY116" fmla="*/ 467427 h 3781151"/>
              <a:gd name="connsiteX117" fmla="*/ 10655931 w 12192000"/>
              <a:gd name="connsiteY117" fmla="*/ 401632 h 3781151"/>
              <a:gd name="connsiteX118" fmla="*/ 10695298 w 12192000"/>
              <a:gd name="connsiteY118" fmla="*/ 391761 h 3781151"/>
              <a:gd name="connsiteX119" fmla="*/ 10761489 w 12192000"/>
              <a:gd name="connsiteY119" fmla="*/ 380170 h 3781151"/>
              <a:gd name="connsiteX120" fmla="*/ 10853610 w 12192000"/>
              <a:gd name="connsiteY120" fmla="*/ 332449 h 3781151"/>
              <a:gd name="connsiteX121" fmla="*/ 11052930 w 12192000"/>
              <a:gd name="connsiteY121" fmla="*/ 280871 h 3781151"/>
              <a:gd name="connsiteX122" fmla="*/ 11359700 w 12192000"/>
              <a:gd name="connsiteY122" fmla="*/ 158445 h 3781151"/>
              <a:gd name="connsiteX123" fmla="*/ 11672425 w 12192000"/>
              <a:gd name="connsiteY123" fmla="*/ 31452 h 3781151"/>
              <a:gd name="connsiteX124" fmla="*/ 11912086 w 12192000"/>
              <a:gd name="connsiteY124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569515 w 12192000"/>
              <a:gd name="connsiteY102" fmla="*/ 1207037 h 3781151"/>
              <a:gd name="connsiteX103" fmla="*/ 8672452 w 12192000"/>
              <a:gd name="connsiteY103" fmla="*/ 1135782 h 3781151"/>
              <a:gd name="connsiteX104" fmla="*/ 8824768 w 12192000"/>
              <a:gd name="connsiteY104" fmla="*/ 1121217 h 3781151"/>
              <a:gd name="connsiteX105" fmla="*/ 8909609 w 12192000"/>
              <a:gd name="connsiteY105" fmla="*/ 1087532 h 3781151"/>
              <a:gd name="connsiteX106" fmla="*/ 9036318 w 12192000"/>
              <a:gd name="connsiteY106" fmla="*/ 994500 h 3781151"/>
              <a:gd name="connsiteX107" fmla="*/ 9230382 w 12192000"/>
              <a:gd name="connsiteY107" fmla="*/ 955654 h 3781151"/>
              <a:gd name="connsiteX108" fmla="*/ 9347314 w 12192000"/>
              <a:gd name="connsiteY108" fmla="*/ 933744 h 3781151"/>
              <a:gd name="connsiteX109" fmla="*/ 9492995 w 12192000"/>
              <a:gd name="connsiteY109" fmla="*/ 830749 h 3781151"/>
              <a:gd name="connsiteX110" fmla="*/ 9568501 w 12192000"/>
              <a:gd name="connsiteY110" fmla="*/ 787793 h 3781151"/>
              <a:gd name="connsiteX111" fmla="*/ 9691686 w 12192000"/>
              <a:gd name="connsiteY111" fmla="*/ 738088 h 3781151"/>
              <a:gd name="connsiteX112" fmla="*/ 9728219 w 12192000"/>
              <a:gd name="connsiteY112" fmla="*/ 719921 h 3781151"/>
              <a:gd name="connsiteX113" fmla="*/ 10080661 w 12192000"/>
              <a:gd name="connsiteY113" fmla="*/ 505423 h 3781151"/>
              <a:gd name="connsiteX114" fmla="*/ 10335073 w 12192000"/>
              <a:gd name="connsiteY114" fmla="*/ 523921 h 3781151"/>
              <a:gd name="connsiteX115" fmla="*/ 10593135 w 12192000"/>
              <a:gd name="connsiteY115" fmla="*/ 467427 h 3781151"/>
              <a:gd name="connsiteX116" fmla="*/ 10655931 w 12192000"/>
              <a:gd name="connsiteY116" fmla="*/ 401632 h 3781151"/>
              <a:gd name="connsiteX117" fmla="*/ 10695298 w 12192000"/>
              <a:gd name="connsiteY117" fmla="*/ 391761 h 3781151"/>
              <a:gd name="connsiteX118" fmla="*/ 10761489 w 12192000"/>
              <a:gd name="connsiteY118" fmla="*/ 380170 h 3781151"/>
              <a:gd name="connsiteX119" fmla="*/ 10853610 w 12192000"/>
              <a:gd name="connsiteY119" fmla="*/ 332449 h 3781151"/>
              <a:gd name="connsiteX120" fmla="*/ 11052930 w 12192000"/>
              <a:gd name="connsiteY120" fmla="*/ 280871 h 3781151"/>
              <a:gd name="connsiteX121" fmla="*/ 11359700 w 12192000"/>
              <a:gd name="connsiteY121" fmla="*/ 158445 h 3781151"/>
              <a:gd name="connsiteX122" fmla="*/ 11672425 w 12192000"/>
              <a:gd name="connsiteY122" fmla="*/ 31452 h 3781151"/>
              <a:gd name="connsiteX123" fmla="*/ 11912086 w 12192000"/>
              <a:gd name="connsiteY123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672452 w 12192000"/>
              <a:gd name="connsiteY102" fmla="*/ 1135782 h 3781151"/>
              <a:gd name="connsiteX103" fmla="*/ 8824768 w 12192000"/>
              <a:gd name="connsiteY103" fmla="*/ 1121217 h 3781151"/>
              <a:gd name="connsiteX104" fmla="*/ 8909609 w 12192000"/>
              <a:gd name="connsiteY104" fmla="*/ 1087532 h 3781151"/>
              <a:gd name="connsiteX105" fmla="*/ 9036318 w 12192000"/>
              <a:gd name="connsiteY105" fmla="*/ 994500 h 3781151"/>
              <a:gd name="connsiteX106" fmla="*/ 9230382 w 12192000"/>
              <a:gd name="connsiteY106" fmla="*/ 955654 h 3781151"/>
              <a:gd name="connsiteX107" fmla="*/ 9347314 w 12192000"/>
              <a:gd name="connsiteY107" fmla="*/ 933744 h 3781151"/>
              <a:gd name="connsiteX108" fmla="*/ 9492995 w 12192000"/>
              <a:gd name="connsiteY108" fmla="*/ 830749 h 3781151"/>
              <a:gd name="connsiteX109" fmla="*/ 9568501 w 12192000"/>
              <a:gd name="connsiteY109" fmla="*/ 787793 h 3781151"/>
              <a:gd name="connsiteX110" fmla="*/ 9691686 w 12192000"/>
              <a:gd name="connsiteY110" fmla="*/ 738088 h 3781151"/>
              <a:gd name="connsiteX111" fmla="*/ 9728219 w 12192000"/>
              <a:gd name="connsiteY111" fmla="*/ 719921 h 3781151"/>
              <a:gd name="connsiteX112" fmla="*/ 10080661 w 12192000"/>
              <a:gd name="connsiteY112" fmla="*/ 505423 h 3781151"/>
              <a:gd name="connsiteX113" fmla="*/ 10335073 w 12192000"/>
              <a:gd name="connsiteY113" fmla="*/ 523921 h 3781151"/>
              <a:gd name="connsiteX114" fmla="*/ 10593135 w 12192000"/>
              <a:gd name="connsiteY114" fmla="*/ 467427 h 3781151"/>
              <a:gd name="connsiteX115" fmla="*/ 10655931 w 12192000"/>
              <a:gd name="connsiteY115" fmla="*/ 401632 h 3781151"/>
              <a:gd name="connsiteX116" fmla="*/ 10695298 w 12192000"/>
              <a:gd name="connsiteY116" fmla="*/ 391761 h 3781151"/>
              <a:gd name="connsiteX117" fmla="*/ 10761489 w 12192000"/>
              <a:gd name="connsiteY117" fmla="*/ 380170 h 3781151"/>
              <a:gd name="connsiteX118" fmla="*/ 10853610 w 12192000"/>
              <a:gd name="connsiteY118" fmla="*/ 332449 h 3781151"/>
              <a:gd name="connsiteX119" fmla="*/ 11052930 w 12192000"/>
              <a:gd name="connsiteY119" fmla="*/ 280871 h 3781151"/>
              <a:gd name="connsiteX120" fmla="*/ 11359700 w 12192000"/>
              <a:gd name="connsiteY120" fmla="*/ 158445 h 3781151"/>
              <a:gd name="connsiteX121" fmla="*/ 11672425 w 12192000"/>
              <a:gd name="connsiteY121" fmla="*/ 31452 h 3781151"/>
              <a:gd name="connsiteX122" fmla="*/ 11912086 w 12192000"/>
              <a:gd name="connsiteY122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080661 w 12192000"/>
              <a:gd name="connsiteY111" fmla="*/ 505423 h 3781151"/>
              <a:gd name="connsiteX112" fmla="*/ 10335073 w 12192000"/>
              <a:gd name="connsiteY112" fmla="*/ 523921 h 3781151"/>
              <a:gd name="connsiteX113" fmla="*/ 10593135 w 12192000"/>
              <a:gd name="connsiteY113" fmla="*/ 467427 h 3781151"/>
              <a:gd name="connsiteX114" fmla="*/ 10655931 w 12192000"/>
              <a:gd name="connsiteY114" fmla="*/ 401632 h 3781151"/>
              <a:gd name="connsiteX115" fmla="*/ 10695298 w 12192000"/>
              <a:gd name="connsiteY115" fmla="*/ 391761 h 3781151"/>
              <a:gd name="connsiteX116" fmla="*/ 10761489 w 12192000"/>
              <a:gd name="connsiteY116" fmla="*/ 380170 h 3781151"/>
              <a:gd name="connsiteX117" fmla="*/ 10853610 w 12192000"/>
              <a:gd name="connsiteY117" fmla="*/ 332449 h 3781151"/>
              <a:gd name="connsiteX118" fmla="*/ 11052930 w 12192000"/>
              <a:gd name="connsiteY118" fmla="*/ 280871 h 3781151"/>
              <a:gd name="connsiteX119" fmla="*/ 11359700 w 12192000"/>
              <a:gd name="connsiteY119" fmla="*/ 158445 h 3781151"/>
              <a:gd name="connsiteX120" fmla="*/ 11672425 w 12192000"/>
              <a:gd name="connsiteY120" fmla="*/ 31452 h 3781151"/>
              <a:gd name="connsiteX121" fmla="*/ 11912086 w 12192000"/>
              <a:gd name="connsiteY121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335073 w 12192000"/>
              <a:gd name="connsiteY111" fmla="*/ 523921 h 3781151"/>
              <a:gd name="connsiteX112" fmla="*/ 10593135 w 12192000"/>
              <a:gd name="connsiteY112" fmla="*/ 467427 h 3781151"/>
              <a:gd name="connsiteX113" fmla="*/ 10655931 w 12192000"/>
              <a:gd name="connsiteY113" fmla="*/ 401632 h 3781151"/>
              <a:gd name="connsiteX114" fmla="*/ 10695298 w 12192000"/>
              <a:gd name="connsiteY114" fmla="*/ 391761 h 3781151"/>
              <a:gd name="connsiteX115" fmla="*/ 10761489 w 12192000"/>
              <a:gd name="connsiteY115" fmla="*/ 380170 h 3781151"/>
              <a:gd name="connsiteX116" fmla="*/ 10853610 w 12192000"/>
              <a:gd name="connsiteY116" fmla="*/ 332449 h 3781151"/>
              <a:gd name="connsiteX117" fmla="*/ 11052930 w 12192000"/>
              <a:gd name="connsiteY117" fmla="*/ 280871 h 3781151"/>
              <a:gd name="connsiteX118" fmla="*/ 11359700 w 12192000"/>
              <a:gd name="connsiteY118" fmla="*/ 158445 h 3781151"/>
              <a:gd name="connsiteX119" fmla="*/ 11672425 w 12192000"/>
              <a:gd name="connsiteY119" fmla="*/ 31452 h 3781151"/>
              <a:gd name="connsiteX120" fmla="*/ 11912086 w 12192000"/>
              <a:gd name="connsiteY12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10335073 w 12192000"/>
              <a:gd name="connsiteY110" fmla="*/ 523921 h 3781151"/>
              <a:gd name="connsiteX111" fmla="*/ 10593135 w 12192000"/>
              <a:gd name="connsiteY111" fmla="*/ 467427 h 3781151"/>
              <a:gd name="connsiteX112" fmla="*/ 10655931 w 12192000"/>
              <a:gd name="connsiteY112" fmla="*/ 401632 h 3781151"/>
              <a:gd name="connsiteX113" fmla="*/ 10695298 w 12192000"/>
              <a:gd name="connsiteY113" fmla="*/ 391761 h 3781151"/>
              <a:gd name="connsiteX114" fmla="*/ 10761489 w 12192000"/>
              <a:gd name="connsiteY114" fmla="*/ 380170 h 3781151"/>
              <a:gd name="connsiteX115" fmla="*/ 10853610 w 12192000"/>
              <a:gd name="connsiteY115" fmla="*/ 332449 h 3781151"/>
              <a:gd name="connsiteX116" fmla="*/ 11052930 w 12192000"/>
              <a:gd name="connsiteY116" fmla="*/ 280871 h 3781151"/>
              <a:gd name="connsiteX117" fmla="*/ 11359700 w 12192000"/>
              <a:gd name="connsiteY117" fmla="*/ 158445 h 3781151"/>
              <a:gd name="connsiteX118" fmla="*/ 11672425 w 12192000"/>
              <a:gd name="connsiteY118" fmla="*/ 31452 h 3781151"/>
              <a:gd name="connsiteX119" fmla="*/ 11912086 w 12192000"/>
              <a:gd name="connsiteY11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866007 w 12192000"/>
              <a:gd name="connsiteY96" fmla="*/ 1305544 h 3781151"/>
              <a:gd name="connsiteX97" fmla="*/ 8068308 w 12192000"/>
              <a:gd name="connsiteY97" fmla="*/ 1283051 h 3781151"/>
              <a:gd name="connsiteX98" fmla="*/ 8202385 w 12192000"/>
              <a:gd name="connsiteY98" fmla="*/ 1312300 h 3781151"/>
              <a:gd name="connsiteX99" fmla="*/ 8367138 w 12192000"/>
              <a:gd name="connsiteY99" fmla="*/ 1289211 h 3781151"/>
              <a:gd name="connsiteX100" fmla="*/ 8396799 w 12192000"/>
              <a:gd name="connsiteY100" fmla="*/ 1291584 h 3781151"/>
              <a:gd name="connsiteX101" fmla="*/ 8824768 w 12192000"/>
              <a:gd name="connsiteY101" fmla="*/ 1121217 h 3781151"/>
              <a:gd name="connsiteX102" fmla="*/ 8909609 w 12192000"/>
              <a:gd name="connsiteY102" fmla="*/ 1087532 h 3781151"/>
              <a:gd name="connsiteX103" fmla="*/ 9036318 w 12192000"/>
              <a:gd name="connsiteY103" fmla="*/ 994500 h 3781151"/>
              <a:gd name="connsiteX104" fmla="*/ 9230382 w 12192000"/>
              <a:gd name="connsiteY104" fmla="*/ 955654 h 3781151"/>
              <a:gd name="connsiteX105" fmla="*/ 9347314 w 12192000"/>
              <a:gd name="connsiteY105" fmla="*/ 933744 h 3781151"/>
              <a:gd name="connsiteX106" fmla="*/ 9492995 w 12192000"/>
              <a:gd name="connsiteY106" fmla="*/ 830749 h 3781151"/>
              <a:gd name="connsiteX107" fmla="*/ 9568501 w 12192000"/>
              <a:gd name="connsiteY107" fmla="*/ 787793 h 3781151"/>
              <a:gd name="connsiteX108" fmla="*/ 9691686 w 12192000"/>
              <a:gd name="connsiteY108" fmla="*/ 738088 h 3781151"/>
              <a:gd name="connsiteX109" fmla="*/ 10335073 w 12192000"/>
              <a:gd name="connsiteY109" fmla="*/ 523921 h 3781151"/>
              <a:gd name="connsiteX110" fmla="*/ 10593135 w 12192000"/>
              <a:gd name="connsiteY110" fmla="*/ 467427 h 3781151"/>
              <a:gd name="connsiteX111" fmla="*/ 10655931 w 12192000"/>
              <a:gd name="connsiteY111" fmla="*/ 401632 h 3781151"/>
              <a:gd name="connsiteX112" fmla="*/ 10695298 w 12192000"/>
              <a:gd name="connsiteY112" fmla="*/ 391761 h 3781151"/>
              <a:gd name="connsiteX113" fmla="*/ 10761489 w 12192000"/>
              <a:gd name="connsiteY113" fmla="*/ 380170 h 3781151"/>
              <a:gd name="connsiteX114" fmla="*/ 10853610 w 12192000"/>
              <a:gd name="connsiteY114" fmla="*/ 332449 h 3781151"/>
              <a:gd name="connsiteX115" fmla="*/ 11052930 w 12192000"/>
              <a:gd name="connsiteY115" fmla="*/ 280871 h 3781151"/>
              <a:gd name="connsiteX116" fmla="*/ 11359700 w 12192000"/>
              <a:gd name="connsiteY116" fmla="*/ 158445 h 3781151"/>
              <a:gd name="connsiteX117" fmla="*/ 11672425 w 12192000"/>
              <a:gd name="connsiteY117" fmla="*/ 31452 h 3781151"/>
              <a:gd name="connsiteX118" fmla="*/ 11912086 w 12192000"/>
              <a:gd name="connsiteY118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51064" y="2385948"/>
                  <a:pt x="2795149" y="2294935"/>
                </a:cubicBezTo>
                <a:cubicBezTo>
                  <a:pt x="2849418" y="2251684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61300" y="2123913"/>
                  <a:pt x="3237969" y="2038624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61589" y="1341113"/>
                  <a:pt x="7787080" y="1316724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73071" y="1263585"/>
                  <a:pt x="8739300" y="1155226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82215" y="945528"/>
                  <a:pt x="9303545" y="954561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819448" y="694109"/>
                  <a:pt x="10184832" y="569031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07782-6C93-2D4F-2376-7B3B49B3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757" y="1058433"/>
            <a:ext cx="3284574" cy="2370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Enemy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D2C1F7-38B7-71DC-75C5-ACC4C765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4041" y="702860"/>
            <a:ext cx="5843939" cy="543181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1B0CAD-57E3-8E9B-D250-26AE9DE9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84041" cy="846170"/>
          </a:xfrm>
          <a:custGeom>
            <a:avLst/>
            <a:gdLst>
              <a:gd name="connsiteX0" fmla="*/ 0 w 7605194"/>
              <a:gd name="connsiteY0" fmla="*/ 0 h 1246254"/>
              <a:gd name="connsiteX1" fmla="*/ 7605194 w 7605194"/>
              <a:gd name="connsiteY1" fmla="*/ 0 h 1246254"/>
              <a:gd name="connsiteX2" fmla="*/ 7474629 w 7605194"/>
              <a:gd name="connsiteY2" fmla="*/ 62140 h 1246254"/>
              <a:gd name="connsiteX3" fmla="*/ 7288435 w 7605194"/>
              <a:gd name="connsiteY3" fmla="*/ 50627 h 1246254"/>
              <a:gd name="connsiteX4" fmla="*/ 7155923 w 7605194"/>
              <a:gd name="connsiteY4" fmla="*/ 117325 h 1246254"/>
              <a:gd name="connsiteX5" fmla="*/ 6902454 w 7605194"/>
              <a:gd name="connsiteY5" fmla="*/ 218677 h 1246254"/>
              <a:gd name="connsiteX6" fmla="*/ 6762357 w 7605194"/>
              <a:gd name="connsiteY6" fmla="*/ 280337 h 1246254"/>
              <a:gd name="connsiteX7" fmla="*/ 6631499 w 7605194"/>
              <a:gd name="connsiteY7" fmla="*/ 310567 h 1246254"/>
              <a:gd name="connsiteX8" fmla="*/ 6458440 w 7605194"/>
              <a:gd name="connsiteY8" fmla="*/ 357008 h 1246254"/>
              <a:gd name="connsiteX9" fmla="*/ 6324003 w 7605194"/>
              <a:gd name="connsiteY9" fmla="*/ 395689 h 1246254"/>
              <a:gd name="connsiteX10" fmla="*/ 6113470 w 7605194"/>
              <a:gd name="connsiteY10" fmla="*/ 415703 h 1246254"/>
              <a:gd name="connsiteX11" fmla="*/ 5995690 w 7605194"/>
              <a:gd name="connsiteY11" fmla="*/ 469172 h 1246254"/>
              <a:gd name="connsiteX12" fmla="*/ 5867264 w 7605194"/>
              <a:gd name="connsiteY12" fmla="*/ 495827 h 1246254"/>
              <a:gd name="connsiteX13" fmla="*/ 5707574 w 7605194"/>
              <a:gd name="connsiteY13" fmla="*/ 515377 h 1246254"/>
              <a:gd name="connsiteX14" fmla="*/ 5650094 w 7605194"/>
              <a:gd name="connsiteY14" fmla="*/ 529855 h 1246254"/>
              <a:gd name="connsiteX15" fmla="*/ 5630196 w 7605194"/>
              <a:gd name="connsiteY15" fmla="*/ 546641 h 1246254"/>
              <a:gd name="connsiteX16" fmla="*/ 5601107 w 7605194"/>
              <a:gd name="connsiteY16" fmla="*/ 562496 h 1246254"/>
              <a:gd name="connsiteX17" fmla="*/ 5551268 w 7605194"/>
              <a:gd name="connsiteY17" fmla="*/ 599212 h 1246254"/>
              <a:gd name="connsiteX18" fmla="*/ 5422767 w 7605194"/>
              <a:gd name="connsiteY18" fmla="*/ 610016 h 1246254"/>
              <a:gd name="connsiteX19" fmla="*/ 5419576 w 7605194"/>
              <a:gd name="connsiteY19" fmla="*/ 619694 h 1246254"/>
              <a:gd name="connsiteX20" fmla="*/ 5382932 w 7605194"/>
              <a:gd name="connsiteY20" fmla="*/ 627097 h 1246254"/>
              <a:gd name="connsiteX21" fmla="*/ 5213714 w 7605194"/>
              <a:gd name="connsiteY21" fmla="*/ 664259 h 1246254"/>
              <a:gd name="connsiteX22" fmla="*/ 5035908 w 7605194"/>
              <a:gd name="connsiteY22" fmla="*/ 676542 h 1246254"/>
              <a:gd name="connsiteX23" fmla="*/ 5000218 w 7605194"/>
              <a:gd name="connsiteY23" fmla="*/ 698530 h 1246254"/>
              <a:gd name="connsiteX24" fmla="*/ 4946628 w 7605194"/>
              <a:gd name="connsiteY24" fmla="*/ 735163 h 1246254"/>
              <a:gd name="connsiteX25" fmla="*/ 4914425 w 7605194"/>
              <a:gd name="connsiteY25" fmla="*/ 748575 h 1246254"/>
              <a:gd name="connsiteX26" fmla="*/ 4827869 w 7605194"/>
              <a:gd name="connsiteY26" fmla="*/ 793591 h 1246254"/>
              <a:gd name="connsiteX27" fmla="*/ 4742246 w 7605194"/>
              <a:gd name="connsiteY27" fmla="*/ 845064 h 1246254"/>
              <a:gd name="connsiteX28" fmla="*/ 4674623 w 7605194"/>
              <a:gd name="connsiteY28" fmla="*/ 837344 h 1246254"/>
              <a:gd name="connsiteX29" fmla="*/ 4592157 w 7605194"/>
              <a:gd name="connsiteY29" fmla="*/ 898701 h 1246254"/>
              <a:gd name="connsiteX30" fmla="*/ 4395020 w 7605194"/>
              <a:gd name="connsiteY30" fmla="*/ 911632 h 1246254"/>
              <a:gd name="connsiteX31" fmla="*/ 4295451 w 7605194"/>
              <a:gd name="connsiteY31" fmla="*/ 900692 h 1246254"/>
              <a:gd name="connsiteX32" fmla="*/ 4183267 w 7605194"/>
              <a:gd name="connsiteY32" fmla="*/ 899692 h 1246254"/>
              <a:gd name="connsiteX33" fmla="*/ 3868727 w 7605194"/>
              <a:gd name="connsiteY33" fmla="*/ 917255 h 1246254"/>
              <a:gd name="connsiteX34" fmla="*/ 3743007 w 7605194"/>
              <a:gd name="connsiteY34" fmla="*/ 930206 h 1246254"/>
              <a:gd name="connsiteX35" fmla="*/ 3740588 w 7605194"/>
              <a:gd name="connsiteY35" fmla="*/ 942450 h 1246254"/>
              <a:gd name="connsiteX36" fmla="*/ 3700101 w 7605194"/>
              <a:gd name="connsiteY36" fmla="*/ 956776 h 1246254"/>
              <a:gd name="connsiteX37" fmla="*/ 3590677 w 7605194"/>
              <a:gd name="connsiteY37" fmla="*/ 953115 h 1246254"/>
              <a:gd name="connsiteX38" fmla="*/ 3525795 w 7605194"/>
              <a:gd name="connsiteY38" fmla="*/ 958232 h 1246254"/>
              <a:gd name="connsiteX39" fmla="*/ 3502065 w 7605194"/>
              <a:gd name="connsiteY39" fmla="*/ 971655 h 1246254"/>
              <a:gd name="connsiteX40" fmla="*/ 3468311 w 7605194"/>
              <a:gd name="connsiteY40" fmla="*/ 982682 h 1246254"/>
              <a:gd name="connsiteX41" fmla="*/ 3326498 w 7605194"/>
              <a:gd name="connsiteY41" fmla="*/ 993668 h 1246254"/>
              <a:gd name="connsiteX42" fmla="*/ 3266719 w 7605194"/>
              <a:gd name="connsiteY42" fmla="*/ 1001132 h 1246254"/>
              <a:gd name="connsiteX43" fmla="*/ 3262161 w 7605194"/>
              <a:gd name="connsiteY43" fmla="*/ 1010197 h 1246254"/>
              <a:gd name="connsiteX44" fmla="*/ 3151194 w 7605194"/>
              <a:gd name="connsiteY44" fmla="*/ 1012065 h 1246254"/>
              <a:gd name="connsiteX45" fmla="*/ 3071459 w 7605194"/>
              <a:gd name="connsiteY45" fmla="*/ 1006999 h 1246254"/>
              <a:gd name="connsiteX46" fmla="*/ 2964197 w 7605194"/>
              <a:gd name="connsiteY46" fmla="*/ 973220 h 1246254"/>
              <a:gd name="connsiteX47" fmla="*/ 2917598 w 7605194"/>
              <a:gd name="connsiteY47" fmla="*/ 991261 h 1246254"/>
              <a:gd name="connsiteX48" fmla="*/ 2791675 w 7605194"/>
              <a:gd name="connsiteY48" fmla="*/ 1021023 h 1246254"/>
              <a:gd name="connsiteX49" fmla="*/ 2728690 w 7605194"/>
              <a:gd name="connsiteY49" fmla="*/ 1048683 h 1246254"/>
              <a:gd name="connsiteX50" fmla="*/ 2691768 w 7605194"/>
              <a:gd name="connsiteY50" fmla="*/ 1056796 h 1246254"/>
              <a:gd name="connsiteX51" fmla="*/ 2491871 w 7605194"/>
              <a:gd name="connsiteY51" fmla="*/ 1096695 h 1246254"/>
              <a:gd name="connsiteX52" fmla="*/ 2349778 w 7605194"/>
              <a:gd name="connsiteY52" fmla="*/ 1146160 h 1246254"/>
              <a:gd name="connsiteX53" fmla="*/ 2175625 w 7605194"/>
              <a:gd name="connsiteY53" fmla="*/ 1174124 h 1246254"/>
              <a:gd name="connsiteX54" fmla="*/ 2037411 w 7605194"/>
              <a:gd name="connsiteY54" fmla="*/ 1168494 h 1246254"/>
              <a:gd name="connsiteX55" fmla="*/ 1973582 w 7605194"/>
              <a:gd name="connsiteY55" fmla="*/ 1163390 h 1246254"/>
              <a:gd name="connsiteX56" fmla="*/ 1723017 w 7605194"/>
              <a:gd name="connsiteY56" fmla="*/ 1160371 h 1246254"/>
              <a:gd name="connsiteX57" fmla="*/ 1678061 w 7605194"/>
              <a:gd name="connsiteY57" fmla="*/ 1147636 h 1246254"/>
              <a:gd name="connsiteX58" fmla="*/ 1609244 w 7605194"/>
              <a:gd name="connsiteY58" fmla="*/ 1142559 h 1246254"/>
              <a:gd name="connsiteX59" fmla="*/ 1588073 w 7605194"/>
              <a:gd name="connsiteY59" fmla="*/ 1138412 h 1246254"/>
              <a:gd name="connsiteX60" fmla="*/ 1377751 w 7605194"/>
              <a:gd name="connsiteY60" fmla="*/ 1108189 h 1246254"/>
              <a:gd name="connsiteX61" fmla="*/ 1269190 w 7605194"/>
              <a:gd name="connsiteY61" fmla="*/ 1117852 h 1246254"/>
              <a:gd name="connsiteX62" fmla="*/ 1092740 w 7605194"/>
              <a:gd name="connsiteY62" fmla="*/ 1099724 h 1246254"/>
              <a:gd name="connsiteX63" fmla="*/ 974176 w 7605194"/>
              <a:gd name="connsiteY63" fmla="*/ 1143343 h 1246254"/>
              <a:gd name="connsiteX64" fmla="*/ 748758 w 7605194"/>
              <a:gd name="connsiteY64" fmla="*/ 1132518 h 1246254"/>
              <a:gd name="connsiteX65" fmla="*/ 466991 w 7605194"/>
              <a:gd name="connsiteY65" fmla="*/ 1138669 h 1246254"/>
              <a:gd name="connsiteX66" fmla="*/ 335907 w 7605194"/>
              <a:gd name="connsiteY66" fmla="*/ 1182335 h 1246254"/>
              <a:gd name="connsiteX67" fmla="*/ 263136 w 7605194"/>
              <a:gd name="connsiteY67" fmla="*/ 1208491 h 1246254"/>
              <a:gd name="connsiteX68" fmla="*/ 162795 w 7605194"/>
              <a:gd name="connsiteY68" fmla="*/ 1245356 h 1246254"/>
              <a:gd name="connsiteX69" fmla="*/ 35177 w 7605194"/>
              <a:gd name="connsiteY69" fmla="*/ 1241336 h 1246254"/>
              <a:gd name="connsiteX70" fmla="*/ 0 w 7605194"/>
              <a:gd name="connsiteY70" fmla="*/ 1239517 h 124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605194" h="1246254">
                <a:moveTo>
                  <a:pt x="0" y="0"/>
                </a:moveTo>
                <a:lnTo>
                  <a:pt x="7605194" y="0"/>
                </a:lnTo>
                <a:lnTo>
                  <a:pt x="7474629" y="62140"/>
                </a:lnTo>
                <a:cubicBezTo>
                  <a:pt x="7492628" y="46311"/>
                  <a:pt x="7295302" y="29551"/>
                  <a:pt x="7288435" y="50627"/>
                </a:cubicBezTo>
                <a:cubicBezTo>
                  <a:pt x="7233022" y="73997"/>
                  <a:pt x="7203507" y="54448"/>
                  <a:pt x="7155923" y="117325"/>
                </a:cubicBezTo>
                <a:cubicBezTo>
                  <a:pt x="7091593" y="145333"/>
                  <a:pt x="6962039" y="200393"/>
                  <a:pt x="6902454" y="218677"/>
                </a:cubicBezTo>
                <a:cubicBezTo>
                  <a:pt x="6836859" y="245846"/>
                  <a:pt x="6807516" y="265022"/>
                  <a:pt x="6762357" y="280337"/>
                </a:cubicBezTo>
                <a:cubicBezTo>
                  <a:pt x="6723842" y="313158"/>
                  <a:pt x="6674615" y="318151"/>
                  <a:pt x="6631499" y="310567"/>
                </a:cubicBezTo>
                <a:cubicBezTo>
                  <a:pt x="6580847" y="323345"/>
                  <a:pt x="6519896" y="349758"/>
                  <a:pt x="6458440" y="357008"/>
                </a:cubicBezTo>
                <a:cubicBezTo>
                  <a:pt x="6393854" y="354599"/>
                  <a:pt x="6376560" y="392846"/>
                  <a:pt x="6324003" y="395689"/>
                </a:cubicBezTo>
                <a:cubicBezTo>
                  <a:pt x="6247285" y="405586"/>
                  <a:pt x="6172072" y="397602"/>
                  <a:pt x="6113470" y="415703"/>
                </a:cubicBezTo>
                <a:cubicBezTo>
                  <a:pt x="6093266" y="472531"/>
                  <a:pt x="6024348" y="452803"/>
                  <a:pt x="5995690" y="469172"/>
                </a:cubicBezTo>
                <a:cubicBezTo>
                  <a:pt x="5944396" y="483753"/>
                  <a:pt x="5915284" y="488126"/>
                  <a:pt x="5867264" y="495827"/>
                </a:cubicBezTo>
                <a:cubicBezTo>
                  <a:pt x="5838049" y="473928"/>
                  <a:pt x="5744033" y="545123"/>
                  <a:pt x="5707574" y="515377"/>
                </a:cubicBezTo>
                <a:cubicBezTo>
                  <a:pt x="5694501" y="508626"/>
                  <a:pt x="5656098" y="513354"/>
                  <a:pt x="5650094" y="529855"/>
                </a:cubicBezTo>
                <a:cubicBezTo>
                  <a:pt x="5642347" y="534056"/>
                  <a:pt x="5632533" y="529367"/>
                  <a:pt x="5630196" y="546641"/>
                </a:cubicBezTo>
                <a:cubicBezTo>
                  <a:pt x="5625719" y="567591"/>
                  <a:pt x="5595173" y="538867"/>
                  <a:pt x="5601107" y="562496"/>
                </a:cubicBezTo>
                <a:cubicBezTo>
                  <a:pt x="5579479" y="542883"/>
                  <a:pt x="5567128" y="587056"/>
                  <a:pt x="5551268" y="599212"/>
                </a:cubicBezTo>
                <a:cubicBezTo>
                  <a:pt x="5521545" y="607132"/>
                  <a:pt x="5444715" y="606602"/>
                  <a:pt x="5422767" y="610016"/>
                </a:cubicBezTo>
                <a:cubicBezTo>
                  <a:pt x="5422031" y="613482"/>
                  <a:pt x="5420956" y="616740"/>
                  <a:pt x="5419576" y="619694"/>
                </a:cubicBezTo>
                <a:cubicBezTo>
                  <a:pt x="5411553" y="636851"/>
                  <a:pt x="5395146" y="640166"/>
                  <a:pt x="5382932" y="627097"/>
                </a:cubicBezTo>
                <a:cubicBezTo>
                  <a:pt x="5326987" y="639191"/>
                  <a:pt x="5271551" y="656018"/>
                  <a:pt x="5213714" y="664259"/>
                </a:cubicBezTo>
                <a:cubicBezTo>
                  <a:pt x="5201392" y="668566"/>
                  <a:pt x="5049856" y="675497"/>
                  <a:pt x="5035908" y="676542"/>
                </a:cubicBezTo>
                <a:cubicBezTo>
                  <a:pt x="5014702" y="682704"/>
                  <a:pt x="5007446" y="636570"/>
                  <a:pt x="5000218" y="698530"/>
                </a:cubicBezTo>
                <a:cubicBezTo>
                  <a:pt x="4975418" y="688546"/>
                  <a:pt x="4975257" y="715830"/>
                  <a:pt x="4946628" y="735163"/>
                </a:cubicBezTo>
                <a:cubicBezTo>
                  <a:pt x="4931401" y="723013"/>
                  <a:pt x="4922231" y="732306"/>
                  <a:pt x="4914425" y="748575"/>
                </a:cubicBezTo>
                <a:cubicBezTo>
                  <a:pt x="4883896" y="750874"/>
                  <a:pt x="4860091" y="778025"/>
                  <a:pt x="4827869" y="793591"/>
                </a:cubicBezTo>
                <a:cubicBezTo>
                  <a:pt x="4788822" y="784336"/>
                  <a:pt x="4776708" y="828597"/>
                  <a:pt x="4742246" y="845064"/>
                </a:cubicBezTo>
                <a:cubicBezTo>
                  <a:pt x="4716705" y="852357"/>
                  <a:pt x="4699637" y="828405"/>
                  <a:pt x="4674623" y="837344"/>
                </a:cubicBezTo>
                <a:lnTo>
                  <a:pt x="4592157" y="898701"/>
                </a:lnTo>
                <a:cubicBezTo>
                  <a:pt x="4546849" y="899497"/>
                  <a:pt x="4450878" y="911263"/>
                  <a:pt x="4395020" y="911632"/>
                </a:cubicBezTo>
                <a:lnTo>
                  <a:pt x="4295451" y="900692"/>
                </a:lnTo>
                <a:cubicBezTo>
                  <a:pt x="4251687" y="942266"/>
                  <a:pt x="4254388" y="896931"/>
                  <a:pt x="4183267" y="899692"/>
                </a:cubicBezTo>
                <a:cubicBezTo>
                  <a:pt x="4112146" y="902453"/>
                  <a:pt x="3947407" y="917547"/>
                  <a:pt x="3868727" y="917255"/>
                </a:cubicBezTo>
                <a:cubicBezTo>
                  <a:pt x="3795351" y="922341"/>
                  <a:pt x="3764364" y="926007"/>
                  <a:pt x="3743007" y="930206"/>
                </a:cubicBezTo>
                <a:lnTo>
                  <a:pt x="3740588" y="942450"/>
                </a:lnTo>
                <a:lnTo>
                  <a:pt x="3700101" y="956776"/>
                </a:lnTo>
                <a:cubicBezTo>
                  <a:pt x="3670274" y="930427"/>
                  <a:pt x="3627640" y="988390"/>
                  <a:pt x="3590677" y="953115"/>
                </a:cubicBezTo>
                <a:cubicBezTo>
                  <a:pt x="3577003" y="944340"/>
                  <a:pt x="3534187" y="942867"/>
                  <a:pt x="3525795" y="958232"/>
                </a:cubicBezTo>
                <a:cubicBezTo>
                  <a:pt x="3516807" y="961149"/>
                  <a:pt x="3506501" y="954937"/>
                  <a:pt x="3502065" y="971655"/>
                </a:cubicBezTo>
                <a:cubicBezTo>
                  <a:pt x="3494877" y="991667"/>
                  <a:pt x="3464319" y="958352"/>
                  <a:pt x="3468311" y="982682"/>
                </a:cubicBezTo>
                <a:cubicBezTo>
                  <a:pt x="3439050" y="986351"/>
                  <a:pt x="3360097" y="990593"/>
                  <a:pt x="3326498" y="993668"/>
                </a:cubicBezTo>
                <a:cubicBezTo>
                  <a:pt x="3307804" y="967786"/>
                  <a:pt x="3301737" y="1036045"/>
                  <a:pt x="3266719" y="1001132"/>
                </a:cubicBezTo>
                <a:cubicBezTo>
                  <a:pt x="3265536" y="1004442"/>
                  <a:pt x="3281415" y="1008374"/>
                  <a:pt x="3262161" y="1010197"/>
                </a:cubicBezTo>
                <a:cubicBezTo>
                  <a:pt x="3242906" y="1012019"/>
                  <a:pt x="3163242" y="1026954"/>
                  <a:pt x="3151194" y="1012065"/>
                </a:cubicBezTo>
                <a:cubicBezTo>
                  <a:pt x="3106165" y="1004049"/>
                  <a:pt x="3114260" y="1013405"/>
                  <a:pt x="3071459" y="1006999"/>
                </a:cubicBezTo>
                <a:cubicBezTo>
                  <a:pt x="3065832" y="1025980"/>
                  <a:pt x="2978359" y="982084"/>
                  <a:pt x="2964197" y="973220"/>
                </a:cubicBezTo>
                <a:cubicBezTo>
                  <a:pt x="2939403" y="972011"/>
                  <a:pt x="2944404" y="1019497"/>
                  <a:pt x="2917598" y="991261"/>
                </a:cubicBezTo>
                <a:cubicBezTo>
                  <a:pt x="2888845" y="999227"/>
                  <a:pt x="2823159" y="1011452"/>
                  <a:pt x="2791675" y="1021023"/>
                </a:cubicBezTo>
                <a:cubicBezTo>
                  <a:pt x="2765430" y="1007170"/>
                  <a:pt x="2762312" y="1034141"/>
                  <a:pt x="2728690" y="1048683"/>
                </a:cubicBezTo>
                <a:cubicBezTo>
                  <a:pt x="2713226" y="1034223"/>
                  <a:pt x="2702121" y="1041949"/>
                  <a:pt x="2691768" y="1056796"/>
                </a:cubicBezTo>
                <a:cubicBezTo>
                  <a:pt x="2652268" y="1069463"/>
                  <a:pt x="2548870" y="1081801"/>
                  <a:pt x="2491871" y="1096695"/>
                </a:cubicBezTo>
                <a:cubicBezTo>
                  <a:pt x="2433233" y="1115660"/>
                  <a:pt x="2402455" y="1137920"/>
                  <a:pt x="2349778" y="1146160"/>
                </a:cubicBezTo>
                <a:cubicBezTo>
                  <a:pt x="2299466" y="1174224"/>
                  <a:pt x="2212816" y="1164043"/>
                  <a:pt x="2175625" y="1174124"/>
                </a:cubicBezTo>
                <a:cubicBezTo>
                  <a:pt x="2141905" y="1168663"/>
                  <a:pt x="2071085" y="1170283"/>
                  <a:pt x="2037411" y="1168494"/>
                </a:cubicBezTo>
                <a:cubicBezTo>
                  <a:pt x="2020095" y="1221320"/>
                  <a:pt x="1996234" y="1160088"/>
                  <a:pt x="1973582" y="1163390"/>
                </a:cubicBezTo>
                <a:lnTo>
                  <a:pt x="1723017" y="1160371"/>
                </a:lnTo>
                <a:cubicBezTo>
                  <a:pt x="1711603" y="1126676"/>
                  <a:pt x="1682011" y="1185150"/>
                  <a:pt x="1678061" y="1147636"/>
                </a:cubicBezTo>
                <a:cubicBezTo>
                  <a:pt x="1665221" y="1173937"/>
                  <a:pt x="1634143" y="1137965"/>
                  <a:pt x="1609244" y="1142559"/>
                </a:cubicBezTo>
                <a:cubicBezTo>
                  <a:pt x="1602767" y="1126306"/>
                  <a:pt x="1597099" y="1127936"/>
                  <a:pt x="1588073" y="1138412"/>
                </a:cubicBezTo>
                <a:cubicBezTo>
                  <a:pt x="1508763" y="1158167"/>
                  <a:pt x="1412632" y="1092292"/>
                  <a:pt x="1377751" y="1108189"/>
                </a:cubicBezTo>
                <a:cubicBezTo>
                  <a:pt x="1359039" y="1112684"/>
                  <a:pt x="1316798" y="1124092"/>
                  <a:pt x="1269190" y="1117852"/>
                </a:cubicBezTo>
                <a:cubicBezTo>
                  <a:pt x="1244635" y="1081573"/>
                  <a:pt x="1115372" y="1098514"/>
                  <a:pt x="1092740" y="1099724"/>
                </a:cubicBezTo>
                <a:cubicBezTo>
                  <a:pt x="1043570" y="1103973"/>
                  <a:pt x="1042994" y="1144806"/>
                  <a:pt x="974176" y="1143343"/>
                </a:cubicBezTo>
                <a:cubicBezTo>
                  <a:pt x="949931" y="1089663"/>
                  <a:pt x="786126" y="1134305"/>
                  <a:pt x="748758" y="1132518"/>
                </a:cubicBezTo>
                <a:cubicBezTo>
                  <a:pt x="664227" y="1131739"/>
                  <a:pt x="552459" y="1130267"/>
                  <a:pt x="466991" y="1138669"/>
                </a:cubicBezTo>
                <a:cubicBezTo>
                  <a:pt x="432928" y="1151669"/>
                  <a:pt x="369882" y="1170698"/>
                  <a:pt x="335907" y="1182335"/>
                </a:cubicBezTo>
                <a:cubicBezTo>
                  <a:pt x="321782" y="1197573"/>
                  <a:pt x="262481" y="1180784"/>
                  <a:pt x="263136" y="1208491"/>
                </a:cubicBezTo>
                <a:cubicBezTo>
                  <a:pt x="228423" y="1169675"/>
                  <a:pt x="218751" y="1236852"/>
                  <a:pt x="162795" y="1245356"/>
                </a:cubicBezTo>
                <a:cubicBezTo>
                  <a:pt x="133519" y="1247933"/>
                  <a:pt x="83993" y="1244460"/>
                  <a:pt x="35177" y="1241336"/>
                </a:cubicBezTo>
                <a:lnTo>
                  <a:pt x="0" y="123951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8DAF1D61-D00B-F720-AED2-0536CCC55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0765" y="41718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pixelated cartoon of a person holding a sign&#10;&#10;Description automatically generated">
            <a:extLst>
              <a:ext uri="{FF2B5EF4-FFF2-40B4-BE49-F238E27FC236}">
                <a16:creationId xmlns:a16="http://schemas.microsoft.com/office/drawing/2014/main" id="{2B2D3412-BAA7-0D8D-EABC-F4DBEA834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88" y="2079768"/>
            <a:ext cx="2843023" cy="2698463"/>
          </a:xfrm>
        </p:spPr>
      </p:pic>
    </p:spTree>
    <p:extLst>
      <p:ext uri="{BB962C8B-B14F-4D97-AF65-F5344CB8AC3E}">
        <p14:creationId xmlns:p14="http://schemas.microsoft.com/office/powerpoint/2010/main" val="1009308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C381E-71F2-ACD7-B8E4-3ED7ECCC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8586D2-469F-400A-AEA2-B4413CA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9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7883E25-6335-4DAF-A7CE-E4C57BBDA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8158" cy="4831308"/>
          </a:xfrm>
          <a:custGeom>
            <a:avLst/>
            <a:gdLst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2000 w 12217206"/>
              <a:gd name="connsiteY5" fmla="*/ 3315068 h 4977304"/>
              <a:gd name="connsiteX6" fmla="*/ 12198158 w 12217206"/>
              <a:gd name="connsiteY6" fmla="*/ 3664565 h 4977304"/>
              <a:gd name="connsiteX7" fmla="*/ 12132764 w 12217206"/>
              <a:gd name="connsiteY7" fmla="*/ 3748492 h 4977304"/>
              <a:gd name="connsiteX8" fmla="*/ 12053056 w 12217206"/>
              <a:gd name="connsiteY8" fmla="*/ 3749753 h 4977304"/>
              <a:gd name="connsiteX9" fmla="*/ 11938513 w 12217206"/>
              <a:gd name="connsiteY9" fmla="*/ 3754367 h 4977304"/>
              <a:gd name="connsiteX10" fmla="*/ 11853342 w 12217206"/>
              <a:gd name="connsiteY10" fmla="*/ 3782688 h 4977304"/>
              <a:gd name="connsiteX11" fmla="*/ 11704569 w 12217206"/>
              <a:gd name="connsiteY11" fmla="*/ 3839336 h 4977304"/>
              <a:gd name="connsiteX12" fmla="*/ 11577641 w 12217206"/>
              <a:gd name="connsiteY12" fmla="*/ 3885996 h 4977304"/>
              <a:gd name="connsiteX13" fmla="*/ 11508791 w 12217206"/>
              <a:gd name="connsiteY13" fmla="*/ 3969283 h 4977304"/>
              <a:gd name="connsiteX14" fmla="*/ 11388373 w 12217206"/>
              <a:gd name="connsiteY14" fmla="*/ 4027440 h 4977304"/>
              <a:gd name="connsiteX15" fmla="*/ 11276406 w 12217206"/>
              <a:gd name="connsiteY15" fmla="*/ 4056099 h 4977304"/>
              <a:gd name="connsiteX16" fmla="*/ 11190251 w 12217206"/>
              <a:gd name="connsiteY16" fmla="*/ 4073272 h 4977304"/>
              <a:gd name="connsiteX17" fmla="*/ 11139995 w 12217206"/>
              <a:gd name="connsiteY17" fmla="*/ 4081811 h 4977304"/>
              <a:gd name="connsiteX18" fmla="*/ 11040727 w 12217206"/>
              <a:gd name="connsiteY18" fmla="*/ 4081109 h 4977304"/>
              <a:gd name="connsiteX19" fmla="*/ 10969005 w 12217206"/>
              <a:gd name="connsiteY19" fmla="*/ 4091154 h 4977304"/>
              <a:gd name="connsiteX20" fmla="*/ 10899772 w 12217206"/>
              <a:gd name="connsiteY20" fmla="*/ 4122857 h 4977304"/>
              <a:gd name="connsiteX21" fmla="*/ 10838983 w 12217206"/>
              <a:gd name="connsiteY21" fmla="*/ 4155791 h 4977304"/>
              <a:gd name="connsiteX22" fmla="*/ 10769520 w 12217206"/>
              <a:gd name="connsiteY22" fmla="*/ 4198574 h 4977304"/>
              <a:gd name="connsiteX23" fmla="*/ 10570843 w 12217206"/>
              <a:gd name="connsiteY23" fmla="*/ 4255424 h 4977304"/>
              <a:gd name="connsiteX24" fmla="*/ 10512263 w 12217206"/>
              <a:gd name="connsiteY24" fmla="*/ 4291698 h 4977304"/>
              <a:gd name="connsiteX25" fmla="*/ 10439016 w 12217206"/>
              <a:gd name="connsiteY25" fmla="*/ 4293933 h 4977304"/>
              <a:gd name="connsiteX26" fmla="*/ 10376941 w 12217206"/>
              <a:gd name="connsiteY26" fmla="*/ 4298111 h 4977304"/>
              <a:gd name="connsiteX27" fmla="*/ 10329960 w 12217206"/>
              <a:gd name="connsiteY27" fmla="*/ 4298774 h 4977304"/>
              <a:gd name="connsiteX28" fmla="*/ 10254256 w 12217206"/>
              <a:gd name="connsiteY28" fmla="*/ 4309364 h 4977304"/>
              <a:gd name="connsiteX29" fmla="*/ 10119745 w 12217206"/>
              <a:gd name="connsiteY29" fmla="*/ 4321869 h 4977304"/>
              <a:gd name="connsiteX30" fmla="*/ 10075444 w 12217206"/>
              <a:gd name="connsiteY30" fmla="*/ 4324144 h 4977304"/>
              <a:gd name="connsiteX31" fmla="*/ 10032543 w 12217206"/>
              <a:gd name="connsiteY31" fmla="*/ 4322337 h 4977304"/>
              <a:gd name="connsiteX32" fmla="*/ 9953375 w 12217206"/>
              <a:gd name="connsiteY32" fmla="*/ 4339186 h 4977304"/>
              <a:gd name="connsiteX33" fmla="*/ 9841223 w 12217206"/>
              <a:gd name="connsiteY33" fmla="*/ 4346536 h 4977304"/>
              <a:gd name="connsiteX34" fmla="*/ 9721820 w 12217206"/>
              <a:gd name="connsiteY34" fmla="*/ 4368481 h 4977304"/>
              <a:gd name="connsiteX35" fmla="*/ 9578114 w 12217206"/>
              <a:gd name="connsiteY35" fmla="*/ 4380883 h 4977304"/>
              <a:gd name="connsiteX36" fmla="*/ 9336820 w 12217206"/>
              <a:gd name="connsiteY36" fmla="*/ 4430514 h 4977304"/>
              <a:gd name="connsiteX37" fmla="*/ 9272837 w 12217206"/>
              <a:gd name="connsiteY37" fmla="*/ 4491645 h 4977304"/>
              <a:gd name="connsiteX38" fmla="*/ 9188677 w 12217206"/>
              <a:gd name="connsiteY38" fmla="*/ 4497828 h 4977304"/>
              <a:gd name="connsiteX39" fmla="*/ 9183116 w 12217206"/>
              <a:gd name="connsiteY39" fmla="*/ 4507862 h 4977304"/>
              <a:gd name="connsiteX40" fmla="*/ 9145128 w 12217206"/>
              <a:gd name="connsiteY40" fmla="*/ 4520027 h 4977304"/>
              <a:gd name="connsiteX41" fmla="*/ 9144106 w 12217206"/>
              <a:gd name="connsiteY41" fmla="*/ 4518870 h 4977304"/>
              <a:gd name="connsiteX42" fmla="*/ 9131223 w 12217206"/>
              <a:gd name="connsiteY42" fmla="*/ 4516515 h 4977304"/>
              <a:gd name="connsiteX43" fmla="*/ 9107733 w 12217206"/>
              <a:gd name="connsiteY43" fmla="*/ 4515031 h 4977304"/>
              <a:gd name="connsiteX44" fmla="*/ 9047414 w 12217206"/>
              <a:gd name="connsiteY44" fmla="*/ 4506003 h 4977304"/>
              <a:gd name="connsiteX45" fmla="*/ 8999479 w 12217206"/>
              <a:gd name="connsiteY45" fmla="*/ 4509570 h 4977304"/>
              <a:gd name="connsiteX46" fmla="*/ 8999194 w 12217206"/>
              <a:gd name="connsiteY46" fmla="*/ 4509309 h 4977304"/>
              <a:gd name="connsiteX47" fmla="*/ 8990231 w 12217206"/>
              <a:gd name="connsiteY47" fmla="*/ 4510625 h 4977304"/>
              <a:gd name="connsiteX48" fmla="*/ 8984397 w 12217206"/>
              <a:gd name="connsiteY48" fmla="*/ 4512863 h 4977304"/>
              <a:gd name="connsiteX49" fmla="*/ 8968351 w 12217206"/>
              <a:gd name="connsiteY49" fmla="*/ 4516366 h 4977304"/>
              <a:gd name="connsiteX50" fmla="*/ 8962029 w 12217206"/>
              <a:gd name="connsiteY50" fmla="*/ 4515606 h 4977304"/>
              <a:gd name="connsiteX51" fmla="*/ 8957069 w 12217206"/>
              <a:gd name="connsiteY51" fmla="*/ 4513190 h 4977304"/>
              <a:gd name="connsiteX52" fmla="*/ 8889695 w 12217206"/>
              <a:gd name="connsiteY52" fmla="*/ 4533539 h 4977304"/>
              <a:gd name="connsiteX53" fmla="*/ 8746606 w 12217206"/>
              <a:gd name="connsiteY53" fmla="*/ 4530613 h 4977304"/>
              <a:gd name="connsiteX54" fmla="*/ 8702038 w 12217206"/>
              <a:gd name="connsiteY54" fmla="*/ 4532895 h 4977304"/>
              <a:gd name="connsiteX55" fmla="*/ 8590337 w 12217206"/>
              <a:gd name="connsiteY55" fmla="*/ 4542204 h 4977304"/>
              <a:gd name="connsiteX56" fmla="*/ 8519543 w 12217206"/>
              <a:gd name="connsiteY56" fmla="*/ 4526086 h 4977304"/>
              <a:gd name="connsiteX57" fmla="*/ 8505306 w 12217206"/>
              <a:gd name="connsiteY57" fmla="*/ 4532509 h 4977304"/>
              <a:gd name="connsiteX58" fmla="*/ 8500493 w 12217206"/>
              <a:gd name="connsiteY58" fmla="*/ 4535768 h 4977304"/>
              <a:gd name="connsiteX59" fmla="*/ 8492299 w 12217206"/>
              <a:gd name="connsiteY59" fmla="*/ 4538742 h 4977304"/>
              <a:gd name="connsiteX60" fmla="*/ 8491926 w 12217206"/>
              <a:gd name="connsiteY60" fmla="*/ 4538547 h 4977304"/>
              <a:gd name="connsiteX61" fmla="*/ 8484586 w 12217206"/>
              <a:gd name="connsiteY61" fmla="*/ 4541860 h 4977304"/>
              <a:gd name="connsiteX62" fmla="*/ 8361601 w 12217206"/>
              <a:gd name="connsiteY62" fmla="*/ 4557109 h 4977304"/>
              <a:gd name="connsiteX63" fmla="*/ 8348227 w 12217206"/>
              <a:gd name="connsiteY63" fmla="*/ 4557320 h 4977304"/>
              <a:gd name="connsiteX64" fmla="*/ 8346801 w 12217206"/>
              <a:gd name="connsiteY64" fmla="*/ 4556408 h 4977304"/>
              <a:gd name="connsiteX65" fmla="*/ 8308886 w 12217206"/>
              <a:gd name="connsiteY65" fmla="*/ 4575677 h 4977304"/>
              <a:gd name="connsiteX66" fmla="*/ 8289640 w 12217206"/>
              <a:gd name="connsiteY66" fmla="*/ 4590767 h 4977304"/>
              <a:gd name="connsiteX67" fmla="*/ 8278750 w 12217206"/>
              <a:gd name="connsiteY67" fmla="*/ 4597091 h 4977304"/>
              <a:gd name="connsiteX68" fmla="*/ 8277624 w 12217206"/>
              <a:gd name="connsiteY68" fmla="*/ 4601916 h 4977304"/>
              <a:gd name="connsiteX69" fmla="*/ 8260561 w 12217206"/>
              <a:gd name="connsiteY69" fmla="*/ 4609708 h 4977304"/>
              <a:gd name="connsiteX70" fmla="*/ 8257864 w 12217206"/>
              <a:gd name="connsiteY70" fmla="*/ 4609458 h 4977304"/>
              <a:gd name="connsiteX71" fmla="*/ 8246529 w 12217206"/>
              <a:gd name="connsiteY71" fmla="*/ 4620148 h 4977304"/>
              <a:gd name="connsiteX72" fmla="*/ 8240334 w 12217206"/>
              <a:gd name="connsiteY72" fmla="*/ 4634257 h 4977304"/>
              <a:gd name="connsiteX73" fmla="*/ 8084875 w 12217206"/>
              <a:gd name="connsiteY73" fmla="*/ 4684387 h 4977304"/>
              <a:gd name="connsiteX74" fmla="*/ 7900134 w 12217206"/>
              <a:gd name="connsiteY74" fmla="*/ 4729969 h 4977304"/>
              <a:gd name="connsiteX75" fmla="*/ 7713595 w 12217206"/>
              <a:gd name="connsiteY75" fmla="*/ 4757895 h 4977304"/>
              <a:gd name="connsiteX76" fmla="*/ 7609267 w 12217206"/>
              <a:gd name="connsiteY76" fmla="*/ 4754126 h 4977304"/>
              <a:gd name="connsiteX77" fmla="*/ 7522521 w 12217206"/>
              <a:gd name="connsiteY77" fmla="*/ 4760455 h 4977304"/>
              <a:gd name="connsiteX78" fmla="*/ 7514554 w 12217206"/>
              <a:gd name="connsiteY78" fmla="*/ 4763228 h 4977304"/>
              <a:gd name="connsiteX79" fmla="*/ 7502403 w 12217206"/>
              <a:gd name="connsiteY79" fmla="*/ 4764677 h 4977304"/>
              <a:gd name="connsiteX80" fmla="*/ 7502032 w 12217206"/>
              <a:gd name="connsiteY80" fmla="*/ 4764322 h 4977304"/>
              <a:gd name="connsiteX81" fmla="*/ 7490794 w 12217206"/>
              <a:gd name="connsiteY81" fmla="*/ 4766442 h 4977304"/>
              <a:gd name="connsiteX82" fmla="*/ 7400450 w 12217206"/>
              <a:gd name="connsiteY82" fmla="*/ 4757640 h 4977304"/>
              <a:gd name="connsiteX83" fmla="*/ 7307302 w 12217206"/>
              <a:gd name="connsiteY83" fmla="*/ 4747220 h 4977304"/>
              <a:gd name="connsiteX84" fmla="*/ 7305976 w 12217206"/>
              <a:gd name="connsiteY84" fmla="*/ 4745654 h 4977304"/>
              <a:gd name="connsiteX85" fmla="*/ 7213744 w 12217206"/>
              <a:gd name="connsiteY85" fmla="*/ 4773074 h 4977304"/>
              <a:gd name="connsiteX86" fmla="*/ 7196298 w 12217206"/>
              <a:gd name="connsiteY86" fmla="*/ 4778016 h 4977304"/>
              <a:gd name="connsiteX87" fmla="*/ 7192202 w 12217206"/>
              <a:gd name="connsiteY87" fmla="*/ 4783834 h 4977304"/>
              <a:gd name="connsiteX88" fmla="*/ 7166024 w 12217206"/>
              <a:gd name="connsiteY88" fmla="*/ 4788882 h 4977304"/>
              <a:gd name="connsiteX89" fmla="*/ 7092253 w 12217206"/>
              <a:gd name="connsiteY89" fmla="*/ 4802161 h 4977304"/>
              <a:gd name="connsiteX90" fmla="*/ 7013814 w 12217206"/>
              <a:gd name="connsiteY90" fmla="*/ 4801755 h 4977304"/>
              <a:gd name="connsiteX91" fmla="*/ 6899540 w 12217206"/>
              <a:gd name="connsiteY91" fmla="*/ 4833798 h 4977304"/>
              <a:gd name="connsiteX92" fmla="*/ 6703746 w 12217206"/>
              <a:gd name="connsiteY92" fmla="*/ 4864157 h 4977304"/>
              <a:gd name="connsiteX93" fmla="*/ 6545085 w 12217206"/>
              <a:gd name="connsiteY93" fmla="*/ 4895408 h 4977304"/>
              <a:gd name="connsiteX94" fmla="*/ 6313345 w 12217206"/>
              <a:gd name="connsiteY94" fmla="*/ 4946232 h 4977304"/>
              <a:gd name="connsiteX95" fmla="*/ 6164558 w 12217206"/>
              <a:gd name="connsiteY95" fmla="*/ 4948498 h 4977304"/>
              <a:gd name="connsiteX96" fmla="*/ 6069796 w 12217206"/>
              <a:gd name="connsiteY96" fmla="*/ 4970720 h 4977304"/>
              <a:gd name="connsiteX97" fmla="*/ 6064481 w 12217206"/>
              <a:gd name="connsiteY97" fmla="*/ 4969051 h 4977304"/>
              <a:gd name="connsiteX98" fmla="*/ 6044602 w 12217206"/>
              <a:gd name="connsiteY98" fmla="*/ 4969792 h 4977304"/>
              <a:gd name="connsiteX99" fmla="*/ 6037252 w 12217206"/>
              <a:gd name="connsiteY99" fmla="*/ 4960726 h 4977304"/>
              <a:gd name="connsiteX100" fmla="*/ 6006081 w 12217206"/>
              <a:gd name="connsiteY100" fmla="*/ 4955195 h 4977304"/>
              <a:gd name="connsiteX101" fmla="*/ 5920065 w 12217206"/>
              <a:gd name="connsiteY101" fmla="*/ 4944866 h 4977304"/>
              <a:gd name="connsiteX102" fmla="*/ 5755077 w 12217206"/>
              <a:gd name="connsiteY102" fmla="*/ 4976193 h 4977304"/>
              <a:gd name="connsiteX103" fmla="*/ 5623207 w 12217206"/>
              <a:gd name="connsiteY103" fmla="*/ 4977304 h 4977304"/>
              <a:gd name="connsiteX104" fmla="*/ 5467256 w 12217206"/>
              <a:gd name="connsiteY104" fmla="*/ 4962079 h 4977304"/>
              <a:gd name="connsiteX105" fmla="*/ 5429137 w 12217206"/>
              <a:gd name="connsiteY105" fmla="*/ 4949858 h 4977304"/>
              <a:gd name="connsiteX106" fmla="*/ 5378078 w 12217206"/>
              <a:gd name="connsiteY106" fmla="*/ 4930634 h 4977304"/>
              <a:gd name="connsiteX107" fmla="*/ 5258253 w 12217206"/>
              <a:gd name="connsiteY107" fmla="*/ 4908461 h 4977304"/>
              <a:gd name="connsiteX108" fmla="*/ 5219477 w 12217206"/>
              <a:gd name="connsiteY108" fmla="*/ 4896381 h 4977304"/>
              <a:gd name="connsiteX109" fmla="*/ 5171208 w 12217206"/>
              <a:gd name="connsiteY109" fmla="*/ 4893134 h 4977304"/>
              <a:gd name="connsiteX110" fmla="*/ 5153115 w 12217206"/>
              <a:gd name="connsiteY110" fmla="*/ 4885290 h 4977304"/>
              <a:gd name="connsiteX111" fmla="*/ 5139168 w 12217206"/>
              <a:gd name="connsiteY111" fmla="*/ 4881597 h 4977304"/>
              <a:gd name="connsiteX112" fmla="*/ 5136167 w 12217206"/>
              <a:gd name="connsiteY112" fmla="*/ 4879315 h 4977304"/>
              <a:gd name="connsiteX113" fmla="*/ 5118243 w 12217206"/>
              <a:gd name="connsiteY113" fmla="*/ 4867529 h 4977304"/>
              <a:gd name="connsiteX114" fmla="*/ 5062411 w 12217206"/>
              <a:gd name="connsiteY114" fmla="*/ 4874665 h 4977304"/>
              <a:gd name="connsiteX115" fmla="*/ 5008170 w 12217206"/>
              <a:gd name="connsiteY115" fmla="*/ 4856876 h 4977304"/>
              <a:gd name="connsiteX116" fmla="*/ 4837210 w 12217206"/>
              <a:gd name="connsiteY116" fmla="*/ 4830794 h 4977304"/>
              <a:gd name="connsiteX117" fmla="*/ 4759270 w 12217206"/>
              <a:gd name="connsiteY117" fmla="*/ 4800638 h 4977304"/>
              <a:gd name="connsiteX118" fmla="*/ 4720035 w 12217206"/>
              <a:gd name="connsiteY118" fmla="*/ 4790848 h 4977304"/>
              <a:gd name="connsiteX119" fmla="*/ 4718027 w 12217206"/>
              <a:gd name="connsiteY119" fmla="*/ 4790035 h 4977304"/>
              <a:gd name="connsiteX120" fmla="*/ 4718961 w 12217206"/>
              <a:gd name="connsiteY120" fmla="*/ 4789806 h 4977304"/>
              <a:gd name="connsiteX121" fmla="*/ 4714055 w 12217206"/>
              <a:gd name="connsiteY121" fmla="*/ 4788426 h 4977304"/>
              <a:gd name="connsiteX122" fmla="*/ 4718027 w 12217206"/>
              <a:gd name="connsiteY122" fmla="*/ 4790035 h 4977304"/>
              <a:gd name="connsiteX123" fmla="*/ 4712381 w 12217206"/>
              <a:gd name="connsiteY123" fmla="*/ 4791420 h 4977304"/>
              <a:gd name="connsiteX124" fmla="*/ 4512801 w 12217206"/>
              <a:gd name="connsiteY124" fmla="*/ 4780666 h 4977304"/>
              <a:gd name="connsiteX125" fmla="*/ 4425588 w 12217206"/>
              <a:gd name="connsiteY125" fmla="*/ 4769100 h 4977304"/>
              <a:gd name="connsiteX126" fmla="*/ 4314086 w 12217206"/>
              <a:gd name="connsiteY126" fmla="*/ 4774822 h 4977304"/>
              <a:gd name="connsiteX127" fmla="*/ 4312230 w 12217206"/>
              <a:gd name="connsiteY127" fmla="*/ 4773365 h 4977304"/>
              <a:gd name="connsiteX128" fmla="*/ 4292278 w 12217206"/>
              <a:gd name="connsiteY128" fmla="*/ 4771325 h 4977304"/>
              <a:gd name="connsiteX129" fmla="*/ 4287201 w 12217206"/>
              <a:gd name="connsiteY129" fmla="*/ 4774493 h 4977304"/>
              <a:gd name="connsiteX130" fmla="*/ 4273289 w 12217206"/>
              <a:gd name="connsiteY130" fmla="*/ 4774225 h 4977304"/>
              <a:gd name="connsiteX131" fmla="*/ 4245283 w 12217206"/>
              <a:gd name="connsiteY131" fmla="*/ 4776749 h 4977304"/>
              <a:gd name="connsiteX132" fmla="*/ 4199245 w 12217206"/>
              <a:gd name="connsiteY132" fmla="*/ 4773714 h 4977304"/>
              <a:gd name="connsiteX133" fmla="*/ 4198941 w 12217206"/>
              <a:gd name="connsiteY133" fmla="*/ 4772347 h 4977304"/>
              <a:gd name="connsiteX134" fmla="*/ 4188453 w 12217206"/>
              <a:gd name="connsiteY134" fmla="*/ 4766228 h 4977304"/>
              <a:gd name="connsiteX135" fmla="*/ 4139982 w 12217206"/>
              <a:gd name="connsiteY135" fmla="*/ 4748999 h 4977304"/>
              <a:gd name="connsiteX136" fmla="*/ 4080374 w 12217206"/>
              <a:gd name="connsiteY136" fmla="*/ 4720184 h 4977304"/>
              <a:gd name="connsiteX137" fmla="*/ 4071828 w 12217206"/>
              <a:gd name="connsiteY137" fmla="*/ 4719278 h 4977304"/>
              <a:gd name="connsiteX138" fmla="*/ 4071710 w 12217206"/>
              <a:gd name="connsiteY138" fmla="*/ 4718953 h 4977304"/>
              <a:gd name="connsiteX139" fmla="*/ 4056247 w 12217206"/>
              <a:gd name="connsiteY139" fmla="*/ 4717622 h 4977304"/>
              <a:gd name="connsiteX140" fmla="*/ 4039668 w 12217206"/>
              <a:gd name="connsiteY140" fmla="*/ 4715861 h 4977304"/>
              <a:gd name="connsiteX141" fmla="*/ 4034303 w 12217206"/>
              <a:gd name="connsiteY141" fmla="*/ 4713218 h 4977304"/>
              <a:gd name="connsiteX142" fmla="*/ 4032672 w 12217206"/>
              <a:gd name="connsiteY142" fmla="*/ 4709236 h 4977304"/>
              <a:gd name="connsiteX143" fmla="*/ 4031088 w 12217206"/>
              <a:gd name="connsiteY143" fmla="*/ 4709491 h 4977304"/>
              <a:gd name="connsiteX144" fmla="*/ 4001867 w 12217206"/>
              <a:gd name="connsiteY144" fmla="*/ 4695842 h 4977304"/>
              <a:gd name="connsiteX145" fmla="*/ 3934220 w 12217206"/>
              <a:gd name="connsiteY145" fmla="*/ 4676884 h 4977304"/>
              <a:gd name="connsiteX146" fmla="*/ 3894676 w 12217206"/>
              <a:gd name="connsiteY146" fmla="*/ 4670743 h 4977304"/>
              <a:gd name="connsiteX147" fmla="*/ 3787232 w 12217206"/>
              <a:gd name="connsiteY147" fmla="*/ 4648764 h 4977304"/>
              <a:gd name="connsiteX148" fmla="*/ 3680057 w 12217206"/>
              <a:gd name="connsiteY148" fmla="*/ 4622784 h 4977304"/>
              <a:gd name="connsiteX149" fmla="*/ 3607627 w 12217206"/>
              <a:gd name="connsiteY149" fmla="*/ 4587738 h 4977304"/>
              <a:gd name="connsiteX150" fmla="*/ 3601451 w 12217206"/>
              <a:gd name="connsiteY150" fmla="*/ 4589218 h 4977304"/>
              <a:gd name="connsiteX151" fmla="*/ 3592338 w 12217206"/>
              <a:gd name="connsiteY151" fmla="*/ 4589396 h 4977304"/>
              <a:gd name="connsiteX152" fmla="*/ 3592104 w 12217206"/>
              <a:gd name="connsiteY152" fmla="*/ 4589103 h 4977304"/>
              <a:gd name="connsiteX153" fmla="*/ 3583586 w 12217206"/>
              <a:gd name="connsiteY153" fmla="*/ 4589853 h 4977304"/>
              <a:gd name="connsiteX154" fmla="*/ 3533777 w 12217206"/>
              <a:gd name="connsiteY154" fmla="*/ 4579320 h 4977304"/>
              <a:gd name="connsiteX155" fmla="*/ 3470906 w 12217206"/>
              <a:gd name="connsiteY155" fmla="*/ 4575344 h 4977304"/>
              <a:gd name="connsiteX156" fmla="*/ 3398460 w 12217206"/>
              <a:gd name="connsiteY156" fmla="*/ 4562260 h 4977304"/>
              <a:gd name="connsiteX157" fmla="*/ 3361644 w 12217206"/>
              <a:gd name="connsiteY157" fmla="*/ 4580670 h 4977304"/>
              <a:gd name="connsiteX158" fmla="*/ 3341795 w 12217206"/>
              <a:gd name="connsiteY158" fmla="*/ 4582496 h 4977304"/>
              <a:gd name="connsiteX159" fmla="*/ 3339469 w 12217206"/>
              <a:gd name="connsiteY159" fmla="*/ 4581438 h 4977304"/>
              <a:gd name="connsiteX160" fmla="*/ 3260180 w 12217206"/>
              <a:gd name="connsiteY160" fmla="*/ 4587820 h 4977304"/>
              <a:gd name="connsiteX161" fmla="*/ 3140460 w 12217206"/>
              <a:gd name="connsiteY161" fmla="*/ 4596263 h 4977304"/>
              <a:gd name="connsiteX162" fmla="*/ 3028270 w 12217206"/>
              <a:gd name="connsiteY162" fmla="*/ 4599134 h 4977304"/>
              <a:gd name="connsiteX163" fmla="*/ 2779714 w 12217206"/>
              <a:gd name="connsiteY163" fmla="*/ 4622831 h 4977304"/>
              <a:gd name="connsiteX164" fmla="*/ 2649525 w 12217206"/>
              <a:gd name="connsiteY164" fmla="*/ 4658086 h 4977304"/>
              <a:gd name="connsiteX165" fmla="*/ 2566315 w 12217206"/>
              <a:gd name="connsiteY165" fmla="*/ 4605776 h 4977304"/>
              <a:gd name="connsiteX166" fmla="*/ 2441626 w 12217206"/>
              <a:gd name="connsiteY166" fmla="*/ 4620872 h 4977304"/>
              <a:gd name="connsiteX167" fmla="*/ 2313568 w 12217206"/>
              <a:gd name="connsiteY167" fmla="*/ 4630067 h 4977304"/>
              <a:gd name="connsiteX168" fmla="*/ 2207105 w 12217206"/>
              <a:gd name="connsiteY168" fmla="*/ 4624384 h 4977304"/>
              <a:gd name="connsiteX169" fmla="*/ 2093268 w 12217206"/>
              <a:gd name="connsiteY169" fmla="*/ 4606236 h 4977304"/>
              <a:gd name="connsiteX170" fmla="*/ 1996024 w 12217206"/>
              <a:gd name="connsiteY170" fmla="*/ 4597526 h 4977304"/>
              <a:gd name="connsiteX171" fmla="*/ 1926886 w 12217206"/>
              <a:gd name="connsiteY171" fmla="*/ 4621358 h 4977304"/>
              <a:gd name="connsiteX172" fmla="*/ 1920368 w 12217206"/>
              <a:gd name="connsiteY172" fmla="*/ 4616112 h 4977304"/>
              <a:gd name="connsiteX173" fmla="*/ 1871831 w 12217206"/>
              <a:gd name="connsiteY173" fmla="*/ 4617844 h 4977304"/>
              <a:gd name="connsiteX174" fmla="*/ 1785463 w 12217206"/>
              <a:gd name="connsiteY174" fmla="*/ 4647841 h 4977304"/>
              <a:gd name="connsiteX175" fmla="*/ 1737045 w 12217206"/>
              <a:gd name="connsiteY175" fmla="*/ 4642356 h 4977304"/>
              <a:gd name="connsiteX176" fmla="*/ 1673954 w 12217206"/>
              <a:gd name="connsiteY176" fmla="*/ 4624601 h 4977304"/>
              <a:gd name="connsiteX177" fmla="*/ 1602834 w 12217206"/>
              <a:gd name="connsiteY177" fmla="*/ 4640924 h 4977304"/>
              <a:gd name="connsiteX178" fmla="*/ 1490351 w 12217206"/>
              <a:gd name="connsiteY178" fmla="*/ 4613132 h 4977304"/>
              <a:gd name="connsiteX179" fmla="*/ 1149212 w 12217206"/>
              <a:gd name="connsiteY179" fmla="*/ 4564210 h 4977304"/>
              <a:gd name="connsiteX180" fmla="*/ 938574 w 12217206"/>
              <a:gd name="connsiteY180" fmla="*/ 4566821 h 4977304"/>
              <a:gd name="connsiteX181" fmla="*/ 857697 w 12217206"/>
              <a:gd name="connsiteY181" fmla="*/ 4525391 h 4977304"/>
              <a:gd name="connsiteX182" fmla="*/ 836981 w 12217206"/>
              <a:gd name="connsiteY182" fmla="*/ 4526708 h 4977304"/>
              <a:gd name="connsiteX183" fmla="*/ 816264 w 12217206"/>
              <a:gd name="connsiteY183" fmla="*/ 4524575 h 4977304"/>
              <a:gd name="connsiteX184" fmla="*/ 810965 w 12217206"/>
              <a:gd name="connsiteY184" fmla="*/ 4527718 h 4977304"/>
              <a:gd name="connsiteX185" fmla="*/ 796509 w 12217206"/>
              <a:gd name="connsiteY185" fmla="*/ 4527387 h 4977304"/>
              <a:gd name="connsiteX186" fmla="*/ 767389 w 12217206"/>
              <a:gd name="connsiteY186" fmla="*/ 4529784 h 4977304"/>
              <a:gd name="connsiteX187" fmla="*/ 762544 w 12217206"/>
              <a:gd name="connsiteY187" fmla="*/ 4527372 h 4977304"/>
              <a:gd name="connsiteX188" fmla="*/ 719567 w 12217206"/>
              <a:gd name="connsiteY188" fmla="*/ 4526534 h 4977304"/>
              <a:gd name="connsiteX189" fmla="*/ 719262 w 12217206"/>
              <a:gd name="connsiteY189" fmla="*/ 4525164 h 4977304"/>
              <a:gd name="connsiteX190" fmla="*/ 708402 w 12217206"/>
              <a:gd name="connsiteY190" fmla="*/ 4518999 h 4977304"/>
              <a:gd name="connsiteX191" fmla="*/ 596394 w 12217206"/>
              <a:gd name="connsiteY191" fmla="*/ 4472455 h 4977304"/>
              <a:gd name="connsiteX192" fmla="*/ 578149 w 12217206"/>
              <a:gd name="connsiteY192" fmla="*/ 4469575 h 4977304"/>
              <a:gd name="connsiteX193" fmla="*/ 571336 w 12217206"/>
              <a:gd name="connsiteY193" fmla="*/ 4469781 h 4977304"/>
              <a:gd name="connsiteX194" fmla="*/ 444802 w 12217206"/>
              <a:gd name="connsiteY194" fmla="*/ 4428480 h 4977304"/>
              <a:gd name="connsiteX195" fmla="*/ 403746 w 12217206"/>
              <a:gd name="connsiteY195" fmla="*/ 4422157 h 4977304"/>
              <a:gd name="connsiteX196" fmla="*/ 292240 w 12217206"/>
              <a:gd name="connsiteY196" fmla="*/ 4399681 h 4977304"/>
              <a:gd name="connsiteX197" fmla="*/ 118302 w 12217206"/>
              <a:gd name="connsiteY197" fmla="*/ 4343421 h 4977304"/>
              <a:gd name="connsiteX198" fmla="*/ 15516 w 12217206"/>
              <a:gd name="connsiteY198" fmla="*/ 4340320 h 4977304"/>
              <a:gd name="connsiteX199" fmla="*/ 2 w 12217206"/>
              <a:gd name="connsiteY199" fmla="*/ 4334381 h 4977304"/>
              <a:gd name="connsiteX200" fmla="*/ 2 w 12217206"/>
              <a:gd name="connsiteY200" fmla="*/ 3589361 h 4977304"/>
              <a:gd name="connsiteX201" fmla="*/ 0 w 12217206"/>
              <a:gd name="connsiteY201" fmla="*/ 3589361 h 4977304"/>
              <a:gd name="connsiteX202" fmla="*/ 0 w 12217206"/>
              <a:gd name="connsiteY202" fmla="*/ 3513036 h 4977304"/>
              <a:gd name="connsiteX203" fmla="*/ 0 w 12217206"/>
              <a:gd name="connsiteY203" fmla="*/ 2672265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8158 w 12217206"/>
              <a:gd name="connsiteY5" fmla="*/ 3664565 h 4977304"/>
              <a:gd name="connsiteX6" fmla="*/ 12132764 w 12217206"/>
              <a:gd name="connsiteY6" fmla="*/ 3748492 h 4977304"/>
              <a:gd name="connsiteX7" fmla="*/ 12053056 w 12217206"/>
              <a:gd name="connsiteY7" fmla="*/ 3749753 h 4977304"/>
              <a:gd name="connsiteX8" fmla="*/ 11938513 w 12217206"/>
              <a:gd name="connsiteY8" fmla="*/ 3754367 h 4977304"/>
              <a:gd name="connsiteX9" fmla="*/ 11853342 w 12217206"/>
              <a:gd name="connsiteY9" fmla="*/ 3782688 h 4977304"/>
              <a:gd name="connsiteX10" fmla="*/ 11704569 w 12217206"/>
              <a:gd name="connsiteY10" fmla="*/ 3839336 h 4977304"/>
              <a:gd name="connsiteX11" fmla="*/ 11577641 w 12217206"/>
              <a:gd name="connsiteY11" fmla="*/ 3885996 h 4977304"/>
              <a:gd name="connsiteX12" fmla="*/ 11508791 w 12217206"/>
              <a:gd name="connsiteY12" fmla="*/ 3969283 h 4977304"/>
              <a:gd name="connsiteX13" fmla="*/ 11388373 w 12217206"/>
              <a:gd name="connsiteY13" fmla="*/ 4027440 h 4977304"/>
              <a:gd name="connsiteX14" fmla="*/ 11276406 w 12217206"/>
              <a:gd name="connsiteY14" fmla="*/ 4056099 h 4977304"/>
              <a:gd name="connsiteX15" fmla="*/ 11190251 w 12217206"/>
              <a:gd name="connsiteY15" fmla="*/ 4073272 h 4977304"/>
              <a:gd name="connsiteX16" fmla="*/ 11139995 w 12217206"/>
              <a:gd name="connsiteY16" fmla="*/ 4081811 h 4977304"/>
              <a:gd name="connsiteX17" fmla="*/ 11040727 w 12217206"/>
              <a:gd name="connsiteY17" fmla="*/ 4081109 h 4977304"/>
              <a:gd name="connsiteX18" fmla="*/ 10969005 w 12217206"/>
              <a:gd name="connsiteY18" fmla="*/ 4091154 h 4977304"/>
              <a:gd name="connsiteX19" fmla="*/ 10899772 w 12217206"/>
              <a:gd name="connsiteY19" fmla="*/ 4122857 h 4977304"/>
              <a:gd name="connsiteX20" fmla="*/ 10838983 w 12217206"/>
              <a:gd name="connsiteY20" fmla="*/ 4155791 h 4977304"/>
              <a:gd name="connsiteX21" fmla="*/ 10769520 w 12217206"/>
              <a:gd name="connsiteY21" fmla="*/ 4198574 h 4977304"/>
              <a:gd name="connsiteX22" fmla="*/ 10570843 w 12217206"/>
              <a:gd name="connsiteY22" fmla="*/ 4255424 h 4977304"/>
              <a:gd name="connsiteX23" fmla="*/ 10512263 w 12217206"/>
              <a:gd name="connsiteY23" fmla="*/ 4291698 h 4977304"/>
              <a:gd name="connsiteX24" fmla="*/ 10439016 w 12217206"/>
              <a:gd name="connsiteY24" fmla="*/ 4293933 h 4977304"/>
              <a:gd name="connsiteX25" fmla="*/ 10376941 w 12217206"/>
              <a:gd name="connsiteY25" fmla="*/ 4298111 h 4977304"/>
              <a:gd name="connsiteX26" fmla="*/ 10329960 w 12217206"/>
              <a:gd name="connsiteY26" fmla="*/ 4298774 h 4977304"/>
              <a:gd name="connsiteX27" fmla="*/ 10254256 w 12217206"/>
              <a:gd name="connsiteY27" fmla="*/ 4309364 h 4977304"/>
              <a:gd name="connsiteX28" fmla="*/ 10119745 w 12217206"/>
              <a:gd name="connsiteY28" fmla="*/ 4321869 h 4977304"/>
              <a:gd name="connsiteX29" fmla="*/ 10075444 w 12217206"/>
              <a:gd name="connsiteY29" fmla="*/ 4324144 h 4977304"/>
              <a:gd name="connsiteX30" fmla="*/ 10032543 w 12217206"/>
              <a:gd name="connsiteY30" fmla="*/ 4322337 h 4977304"/>
              <a:gd name="connsiteX31" fmla="*/ 9953375 w 12217206"/>
              <a:gd name="connsiteY31" fmla="*/ 4339186 h 4977304"/>
              <a:gd name="connsiteX32" fmla="*/ 9841223 w 12217206"/>
              <a:gd name="connsiteY32" fmla="*/ 4346536 h 4977304"/>
              <a:gd name="connsiteX33" fmla="*/ 9721820 w 12217206"/>
              <a:gd name="connsiteY33" fmla="*/ 4368481 h 4977304"/>
              <a:gd name="connsiteX34" fmla="*/ 9578114 w 12217206"/>
              <a:gd name="connsiteY34" fmla="*/ 4380883 h 4977304"/>
              <a:gd name="connsiteX35" fmla="*/ 9336820 w 12217206"/>
              <a:gd name="connsiteY35" fmla="*/ 4430514 h 4977304"/>
              <a:gd name="connsiteX36" fmla="*/ 9272837 w 12217206"/>
              <a:gd name="connsiteY36" fmla="*/ 4491645 h 4977304"/>
              <a:gd name="connsiteX37" fmla="*/ 9188677 w 12217206"/>
              <a:gd name="connsiteY37" fmla="*/ 4497828 h 4977304"/>
              <a:gd name="connsiteX38" fmla="*/ 9183116 w 12217206"/>
              <a:gd name="connsiteY38" fmla="*/ 4507862 h 4977304"/>
              <a:gd name="connsiteX39" fmla="*/ 9145128 w 12217206"/>
              <a:gd name="connsiteY39" fmla="*/ 4520027 h 4977304"/>
              <a:gd name="connsiteX40" fmla="*/ 9144106 w 12217206"/>
              <a:gd name="connsiteY40" fmla="*/ 4518870 h 4977304"/>
              <a:gd name="connsiteX41" fmla="*/ 9131223 w 12217206"/>
              <a:gd name="connsiteY41" fmla="*/ 4516515 h 4977304"/>
              <a:gd name="connsiteX42" fmla="*/ 9107733 w 12217206"/>
              <a:gd name="connsiteY42" fmla="*/ 4515031 h 4977304"/>
              <a:gd name="connsiteX43" fmla="*/ 9047414 w 12217206"/>
              <a:gd name="connsiteY43" fmla="*/ 4506003 h 4977304"/>
              <a:gd name="connsiteX44" fmla="*/ 8999479 w 12217206"/>
              <a:gd name="connsiteY44" fmla="*/ 4509570 h 4977304"/>
              <a:gd name="connsiteX45" fmla="*/ 8999194 w 12217206"/>
              <a:gd name="connsiteY45" fmla="*/ 4509309 h 4977304"/>
              <a:gd name="connsiteX46" fmla="*/ 8990231 w 12217206"/>
              <a:gd name="connsiteY46" fmla="*/ 4510625 h 4977304"/>
              <a:gd name="connsiteX47" fmla="*/ 8984397 w 12217206"/>
              <a:gd name="connsiteY47" fmla="*/ 4512863 h 4977304"/>
              <a:gd name="connsiteX48" fmla="*/ 8968351 w 12217206"/>
              <a:gd name="connsiteY48" fmla="*/ 4516366 h 4977304"/>
              <a:gd name="connsiteX49" fmla="*/ 8962029 w 12217206"/>
              <a:gd name="connsiteY49" fmla="*/ 4515606 h 4977304"/>
              <a:gd name="connsiteX50" fmla="*/ 8957069 w 12217206"/>
              <a:gd name="connsiteY50" fmla="*/ 4513190 h 4977304"/>
              <a:gd name="connsiteX51" fmla="*/ 8889695 w 12217206"/>
              <a:gd name="connsiteY51" fmla="*/ 4533539 h 4977304"/>
              <a:gd name="connsiteX52" fmla="*/ 8746606 w 12217206"/>
              <a:gd name="connsiteY52" fmla="*/ 4530613 h 4977304"/>
              <a:gd name="connsiteX53" fmla="*/ 8702038 w 12217206"/>
              <a:gd name="connsiteY53" fmla="*/ 4532895 h 4977304"/>
              <a:gd name="connsiteX54" fmla="*/ 8590337 w 12217206"/>
              <a:gd name="connsiteY54" fmla="*/ 4542204 h 4977304"/>
              <a:gd name="connsiteX55" fmla="*/ 8519543 w 12217206"/>
              <a:gd name="connsiteY55" fmla="*/ 4526086 h 4977304"/>
              <a:gd name="connsiteX56" fmla="*/ 8505306 w 12217206"/>
              <a:gd name="connsiteY56" fmla="*/ 4532509 h 4977304"/>
              <a:gd name="connsiteX57" fmla="*/ 8500493 w 12217206"/>
              <a:gd name="connsiteY57" fmla="*/ 4535768 h 4977304"/>
              <a:gd name="connsiteX58" fmla="*/ 8492299 w 12217206"/>
              <a:gd name="connsiteY58" fmla="*/ 4538742 h 4977304"/>
              <a:gd name="connsiteX59" fmla="*/ 8491926 w 12217206"/>
              <a:gd name="connsiteY59" fmla="*/ 4538547 h 4977304"/>
              <a:gd name="connsiteX60" fmla="*/ 8484586 w 12217206"/>
              <a:gd name="connsiteY60" fmla="*/ 4541860 h 4977304"/>
              <a:gd name="connsiteX61" fmla="*/ 8361601 w 12217206"/>
              <a:gd name="connsiteY61" fmla="*/ 4557109 h 4977304"/>
              <a:gd name="connsiteX62" fmla="*/ 8348227 w 12217206"/>
              <a:gd name="connsiteY62" fmla="*/ 4557320 h 4977304"/>
              <a:gd name="connsiteX63" fmla="*/ 8346801 w 12217206"/>
              <a:gd name="connsiteY63" fmla="*/ 4556408 h 4977304"/>
              <a:gd name="connsiteX64" fmla="*/ 8308886 w 12217206"/>
              <a:gd name="connsiteY64" fmla="*/ 4575677 h 4977304"/>
              <a:gd name="connsiteX65" fmla="*/ 8289640 w 12217206"/>
              <a:gd name="connsiteY65" fmla="*/ 4590767 h 4977304"/>
              <a:gd name="connsiteX66" fmla="*/ 8278750 w 12217206"/>
              <a:gd name="connsiteY66" fmla="*/ 4597091 h 4977304"/>
              <a:gd name="connsiteX67" fmla="*/ 8277624 w 12217206"/>
              <a:gd name="connsiteY67" fmla="*/ 4601916 h 4977304"/>
              <a:gd name="connsiteX68" fmla="*/ 8260561 w 12217206"/>
              <a:gd name="connsiteY68" fmla="*/ 4609708 h 4977304"/>
              <a:gd name="connsiteX69" fmla="*/ 8257864 w 12217206"/>
              <a:gd name="connsiteY69" fmla="*/ 4609458 h 4977304"/>
              <a:gd name="connsiteX70" fmla="*/ 8246529 w 12217206"/>
              <a:gd name="connsiteY70" fmla="*/ 4620148 h 4977304"/>
              <a:gd name="connsiteX71" fmla="*/ 8240334 w 12217206"/>
              <a:gd name="connsiteY71" fmla="*/ 4634257 h 4977304"/>
              <a:gd name="connsiteX72" fmla="*/ 8084875 w 12217206"/>
              <a:gd name="connsiteY72" fmla="*/ 4684387 h 4977304"/>
              <a:gd name="connsiteX73" fmla="*/ 7900134 w 12217206"/>
              <a:gd name="connsiteY73" fmla="*/ 4729969 h 4977304"/>
              <a:gd name="connsiteX74" fmla="*/ 7713595 w 12217206"/>
              <a:gd name="connsiteY74" fmla="*/ 4757895 h 4977304"/>
              <a:gd name="connsiteX75" fmla="*/ 7609267 w 12217206"/>
              <a:gd name="connsiteY75" fmla="*/ 4754126 h 4977304"/>
              <a:gd name="connsiteX76" fmla="*/ 7522521 w 12217206"/>
              <a:gd name="connsiteY76" fmla="*/ 4760455 h 4977304"/>
              <a:gd name="connsiteX77" fmla="*/ 7514554 w 12217206"/>
              <a:gd name="connsiteY77" fmla="*/ 4763228 h 4977304"/>
              <a:gd name="connsiteX78" fmla="*/ 7502403 w 12217206"/>
              <a:gd name="connsiteY78" fmla="*/ 4764677 h 4977304"/>
              <a:gd name="connsiteX79" fmla="*/ 7502032 w 12217206"/>
              <a:gd name="connsiteY79" fmla="*/ 4764322 h 4977304"/>
              <a:gd name="connsiteX80" fmla="*/ 7490794 w 12217206"/>
              <a:gd name="connsiteY80" fmla="*/ 4766442 h 4977304"/>
              <a:gd name="connsiteX81" fmla="*/ 7400450 w 12217206"/>
              <a:gd name="connsiteY81" fmla="*/ 4757640 h 4977304"/>
              <a:gd name="connsiteX82" fmla="*/ 7307302 w 12217206"/>
              <a:gd name="connsiteY82" fmla="*/ 4747220 h 4977304"/>
              <a:gd name="connsiteX83" fmla="*/ 7305976 w 12217206"/>
              <a:gd name="connsiteY83" fmla="*/ 4745654 h 4977304"/>
              <a:gd name="connsiteX84" fmla="*/ 7213744 w 12217206"/>
              <a:gd name="connsiteY84" fmla="*/ 4773074 h 4977304"/>
              <a:gd name="connsiteX85" fmla="*/ 7196298 w 12217206"/>
              <a:gd name="connsiteY85" fmla="*/ 4778016 h 4977304"/>
              <a:gd name="connsiteX86" fmla="*/ 7192202 w 12217206"/>
              <a:gd name="connsiteY86" fmla="*/ 4783834 h 4977304"/>
              <a:gd name="connsiteX87" fmla="*/ 7166024 w 12217206"/>
              <a:gd name="connsiteY87" fmla="*/ 4788882 h 4977304"/>
              <a:gd name="connsiteX88" fmla="*/ 7092253 w 12217206"/>
              <a:gd name="connsiteY88" fmla="*/ 4802161 h 4977304"/>
              <a:gd name="connsiteX89" fmla="*/ 7013814 w 12217206"/>
              <a:gd name="connsiteY89" fmla="*/ 4801755 h 4977304"/>
              <a:gd name="connsiteX90" fmla="*/ 6899540 w 12217206"/>
              <a:gd name="connsiteY90" fmla="*/ 4833798 h 4977304"/>
              <a:gd name="connsiteX91" fmla="*/ 6703746 w 12217206"/>
              <a:gd name="connsiteY91" fmla="*/ 4864157 h 4977304"/>
              <a:gd name="connsiteX92" fmla="*/ 6545085 w 12217206"/>
              <a:gd name="connsiteY92" fmla="*/ 4895408 h 4977304"/>
              <a:gd name="connsiteX93" fmla="*/ 6313345 w 12217206"/>
              <a:gd name="connsiteY93" fmla="*/ 4946232 h 4977304"/>
              <a:gd name="connsiteX94" fmla="*/ 6164558 w 12217206"/>
              <a:gd name="connsiteY94" fmla="*/ 4948498 h 4977304"/>
              <a:gd name="connsiteX95" fmla="*/ 6069796 w 12217206"/>
              <a:gd name="connsiteY95" fmla="*/ 4970720 h 4977304"/>
              <a:gd name="connsiteX96" fmla="*/ 6064481 w 12217206"/>
              <a:gd name="connsiteY96" fmla="*/ 4969051 h 4977304"/>
              <a:gd name="connsiteX97" fmla="*/ 6044602 w 12217206"/>
              <a:gd name="connsiteY97" fmla="*/ 4969792 h 4977304"/>
              <a:gd name="connsiteX98" fmla="*/ 6037252 w 12217206"/>
              <a:gd name="connsiteY98" fmla="*/ 4960726 h 4977304"/>
              <a:gd name="connsiteX99" fmla="*/ 6006081 w 12217206"/>
              <a:gd name="connsiteY99" fmla="*/ 4955195 h 4977304"/>
              <a:gd name="connsiteX100" fmla="*/ 5920065 w 12217206"/>
              <a:gd name="connsiteY100" fmla="*/ 4944866 h 4977304"/>
              <a:gd name="connsiteX101" fmla="*/ 5755077 w 12217206"/>
              <a:gd name="connsiteY101" fmla="*/ 4976193 h 4977304"/>
              <a:gd name="connsiteX102" fmla="*/ 5623207 w 12217206"/>
              <a:gd name="connsiteY102" fmla="*/ 4977304 h 4977304"/>
              <a:gd name="connsiteX103" fmla="*/ 5467256 w 12217206"/>
              <a:gd name="connsiteY103" fmla="*/ 4962079 h 4977304"/>
              <a:gd name="connsiteX104" fmla="*/ 5429137 w 12217206"/>
              <a:gd name="connsiteY104" fmla="*/ 4949858 h 4977304"/>
              <a:gd name="connsiteX105" fmla="*/ 5378078 w 12217206"/>
              <a:gd name="connsiteY105" fmla="*/ 4930634 h 4977304"/>
              <a:gd name="connsiteX106" fmla="*/ 5258253 w 12217206"/>
              <a:gd name="connsiteY106" fmla="*/ 4908461 h 4977304"/>
              <a:gd name="connsiteX107" fmla="*/ 5219477 w 12217206"/>
              <a:gd name="connsiteY107" fmla="*/ 4896381 h 4977304"/>
              <a:gd name="connsiteX108" fmla="*/ 5171208 w 12217206"/>
              <a:gd name="connsiteY108" fmla="*/ 4893134 h 4977304"/>
              <a:gd name="connsiteX109" fmla="*/ 5153115 w 12217206"/>
              <a:gd name="connsiteY109" fmla="*/ 4885290 h 4977304"/>
              <a:gd name="connsiteX110" fmla="*/ 5139168 w 12217206"/>
              <a:gd name="connsiteY110" fmla="*/ 4881597 h 4977304"/>
              <a:gd name="connsiteX111" fmla="*/ 5136167 w 12217206"/>
              <a:gd name="connsiteY111" fmla="*/ 4879315 h 4977304"/>
              <a:gd name="connsiteX112" fmla="*/ 5118243 w 12217206"/>
              <a:gd name="connsiteY112" fmla="*/ 4867529 h 4977304"/>
              <a:gd name="connsiteX113" fmla="*/ 5062411 w 12217206"/>
              <a:gd name="connsiteY113" fmla="*/ 4874665 h 4977304"/>
              <a:gd name="connsiteX114" fmla="*/ 5008170 w 12217206"/>
              <a:gd name="connsiteY114" fmla="*/ 4856876 h 4977304"/>
              <a:gd name="connsiteX115" fmla="*/ 4837210 w 12217206"/>
              <a:gd name="connsiteY115" fmla="*/ 4830794 h 4977304"/>
              <a:gd name="connsiteX116" fmla="*/ 4759270 w 12217206"/>
              <a:gd name="connsiteY116" fmla="*/ 4800638 h 4977304"/>
              <a:gd name="connsiteX117" fmla="*/ 4720035 w 12217206"/>
              <a:gd name="connsiteY117" fmla="*/ 4790848 h 4977304"/>
              <a:gd name="connsiteX118" fmla="*/ 4718027 w 12217206"/>
              <a:gd name="connsiteY118" fmla="*/ 4790035 h 4977304"/>
              <a:gd name="connsiteX119" fmla="*/ 4718961 w 12217206"/>
              <a:gd name="connsiteY119" fmla="*/ 4789806 h 4977304"/>
              <a:gd name="connsiteX120" fmla="*/ 4714055 w 12217206"/>
              <a:gd name="connsiteY120" fmla="*/ 4788426 h 4977304"/>
              <a:gd name="connsiteX121" fmla="*/ 4718027 w 12217206"/>
              <a:gd name="connsiteY121" fmla="*/ 4790035 h 4977304"/>
              <a:gd name="connsiteX122" fmla="*/ 4712381 w 12217206"/>
              <a:gd name="connsiteY122" fmla="*/ 4791420 h 4977304"/>
              <a:gd name="connsiteX123" fmla="*/ 4512801 w 12217206"/>
              <a:gd name="connsiteY123" fmla="*/ 4780666 h 4977304"/>
              <a:gd name="connsiteX124" fmla="*/ 4425588 w 12217206"/>
              <a:gd name="connsiteY124" fmla="*/ 4769100 h 4977304"/>
              <a:gd name="connsiteX125" fmla="*/ 4314086 w 12217206"/>
              <a:gd name="connsiteY125" fmla="*/ 4774822 h 4977304"/>
              <a:gd name="connsiteX126" fmla="*/ 4312230 w 12217206"/>
              <a:gd name="connsiteY126" fmla="*/ 4773365 h 4977304"/>
              <a:gd name="connsiteX127" fmla="*/ 4292278 w 12217206"/>
              <a:gd name="connsiteY127" fmla="*/ 4771325 h 4977304"/>
              <a:gd name="connsiteX128" fmla="*/ 4287201 w 12217206"/>
              <a:gd name="connsiteY128" fmla="*/ 4774493 h 4977304"/>
              <a:gd name="connsiteX129" fmla="*/ 4273289 w 12217206"/>
              <a:gd name="connsiteY129" fmla="*/ 4774225 h 4977304"/>
              <a:gd name="connsiteX130" fmla="*/ 4245283 w 12217206"/>
              <a:gd name="connsiteY130" fmla="*/ 4776749 h 4977304"/>
              <a:gd name="connsiteX131" fmla="*/ 4199245 w 12217206"/>
              <a:gd name="connsiteY131" fmla="*/ 4773714 h 4977304"/>
              <a:gd name="connsiteX132" fmla="*/ 4198941 w 12217206"/>
              <a:gd name="connsiteY132" fmla="*/ 4772347 h 4977304"/>
              <a:gd name="connsiteX133" fmla="*/ 4188453 w 12217206"/>
              <a:gd name="connsiteY133" fmla="*/ 4766228 h 4977304"/>
              <a:gd name="connsiteX134" fmla="*/ 4139982 w 12217206"/>
              <a:gd name="connsiteY134" fmla="*/ 4748999 h 4977304"/>
              <a:gd name="connsiteX135" fmla="*/ 4080374 w 12217206"/>
              <a:gd name="connsiteY135" fmla="*/ 4720184 h 4977304"/>
              <a:gd name="connsiteX136" fmla="*/ 4071828 w 12217206"/>
              <a:gd name="connsiteY136" fmla="*/ 4719278 h 4977304"/>
              <a:gd name="connsiteX137" fmla="*/ 4071710 w 12217206"/>
              <a:gd name="connsiteY137" fmla="*/ 4718953 h 4977304"/>
              <a:gd name="connsiteX138" fmla="*/ 4056247 w 12217206"/>
              <a:gd name="connsiteY138" fmla="*/ 4717622 h 4977304"/>
              <a:gd name="connsiteX139" fmla="*/ 4039668 w 12217206"/>
              <a:gd name="connsiteY139" fmla="*/ 4715861 h 4977304"/>
              <a:gd name="connsiteX140" fmla="*/ 4034303 w 12217206"/>
              <a:gd name="connsiteY140" fmla="*/ 4713218 h 4977304"/>
              <a:gd name="connsiteX141" fmla="*/ 4032672 w 12217206"/>
              <a:gd name="connsiteY141" fmla="*/ 4709236 h 4977304"/>
              <a:gd name="connsiteX142" fmla="*/ 4031088 w 12217206"/>
              <a:gd name="connsiteY142" fmla="*/ 4709491 h 4977304"/>
              <a:gd name="connsiteX143" fmla="*/ 4001867 w 12217206"/>
              <a:gd name="connsiteY143" fmla="*/ 4695842 h 4977304"/>
              <a:gd name="connsiteX144" fmla="*/ 3934220 w 12217206"/>
              <a:gd name="connsiteY144" fmla="*/ 4676884 h 4977304"/>
              <a:gd name="connsiteX145" fmla="*/ 3894676 w 12217206"/>
              <a:gd name="connsiteY145" fmla="*/ 4670743 h 4977304"/>
              <a:gd name="connsiteX146" fmla="*/ 3787232 w 12217206"/>
              <a:gd name="connsiteY146" fmla="*/ 4648764 h 4977304"/>
              <a:gd name="connsiteX147" fmla="*/ 3680057 w 12217206"/>
              <a:gd name="connsiteY147" fmla="*/ 4622784 h 4977304"/>
              <a:gd name="connsiteX148" fmla="*/ 3607627 w 12217206"/>
              <a:gd name="connsiteY148" fmla="*/ 4587738 h 4977304"/>
              <a:gd name="connsiteX149" fmla="*/ 3601451 w 12217206"/>
              <a:gd name="connsiteY149" fmla="*/ 4589218 h 4977304"/>
              <a:gd name="connsiteX150" fmla="*/ 3592338 w 12217206"/>
              <a:gd name="connsiteY150" fmla="*/ 4589396 h 4977304"/>
              <a:gd name="connsiteX151" fmla="*/ 3592104 w 12217206"/>
              <a:gd name="connsiteY151" fmla="*/ 4589103 h 4977304"/>
              <a:gd name="connsiteX152" fmla="*/ 3583586 w 12217206"/>
              <a:gd name="connsiteY152" fmla="*/ 4589853 h 4977304"/>
              <a:gd name="connsiteX153" fmla="*/ 3533777 w 12217206"/>
              <a:gd name="connsiteY153" fmla="*/ 4579320 h 4977304"/>
              <a:gd name="connsiteX154" fmla="*/ 3470906 w 12217206"/>
              <a:gd name="connsiteY154" fmla="*/ 4575344 h 4977304"/>
              <a:gd name="connsiteX155" fmla="*/ 3398460 w 12217206"/>
              <a:gd name="connsiteY155" fmla="*/ 4562260 h 4977304"/>
              <a:gd name="connsiteX156" fmla="*/ 3361644 w 12217206"/>
              <a:gd name="connsiteY156" fmla="*/ 4580670 h 4977304"/>
              <a:gd name="connsiteX157" fmla="*/ 3341795 w 12217206"/>
              <a:gd name="connsiteY157" fmla="*/ 4582496 h 4977304"/>
              <a:gd name="connsiteX158" fmla="*/ 3339469 w 12217206"/>
              <a:gd name="connsiteY158" fmla="*/ 4581438 h 4977304"/>
              <a:gd name="connsiteX159" fmla="*/ 3260180 w 12217206"/>
              <a:gd name="connsiteY159" fmla="*/ 4587820 h 4977304"/>
              <a:gd name="connsiteX160" fmla="*/ 3140460 w 12217206"/>
              <a:gd name="connsiteY160" fmla="*/ 4596263 h 4977304"/>
              <a:gd name="connsiteX161" fmla="*/ 3028270 w 12217206"/>
              <a:gd name="connsiteY161" fmla="*/ 4599134 h 4977304"/>
              <a:gd name="connsiteX162" fmla="*/ 2779714 w 12217206"/>
              <a:gd name="connsiteY162" fmla="*/ 4622831 h 4977304"/>
              <a:gd name="connsiteX163" fmla="*/ 2649525 w 12217206"/>
              <a:gd name="connsiteY163" fmla="*/ 4658086 h 4977304"/>
              <a:gd name="connsiteX164" fmla="*/ 2566315 w 12217206"/>
              <a:gd name="connsiteY164" fmla="*/ 4605776 h 4977304"/>
              <a:gd name="connsiteX165" fmla="*/ 2441626 w 12217206"/>
              <a:gd name="connsiteY165" fmla="*/ 4620872 h 4977304"/>
              <a:gd name="connsiteX166" fmla="*/ 2313568 w 12217206"/>
              <a:gd name="connsiteY166" fmla="*/ 4630067 h 4977304"/>
              <a:gd name="connsiteX167" fmla="*/ 2207105 w 12217206"/>
              <a:gd name="connsiteY167" fmla="*/ 4624384 h 4977304"/>
              <a:gd name="connsiteX168" fmla="*/ 2093268 w 12217206"/>
              <a:gd name="connsiteY168" fmla="*/ 4606236 h 4977304"/>
              <a:gd name="connsiteX169" fmla="*/ 1996024 w 12217206"/>
              <a:gd name="connsiteY169" fmla="*/ 4597526 h 4977304"/>
              <a:gd name="connsiteX170" fmla="*/ 1926886 w 12217206"/>
              <a:gd name="connsiteY170" fmla="*/ 4621358 h 4977304"/>
              <a:gd name="connsiteX171" fmla="*/ 1920368 w 12217206"/>
              <a:gd name="connsiteY171" fmla="*/ 4616112 h 4977304"/>
              <a:gd name="connsiteX172" fmla="*/ 1871831 w 12217206"/>
              <a:gd name="connsiteY172" fmla="*/ 4617844 h 4977304"/>
              <a:gd name="connsiteX173" fmla="*/ 1785463 w 12217206"/>
              <a:gd name="connsiteY173" fmla="*/ 4647841 h 4977304"/>
              <a:gd name="connsiteX174" fmla="*/ 1737045 w 12217206"/>
              <a:gd name="connsiteY174" fmla="*/ 4642356 h 4977304"/>
              <a:gd name="connsiteX175" fmla="*/ 1673954 w 12217206"/>
              <a:gd name="connsiteY175" fmla="*/ 4624601 h 4977304"/>
              <a:gd name="connsiteX176" fmla="*/ 1602834 w 12217206"/>
              <a:gd name="connsiteY176" fmla="*/ 4640924 h 4977304"/>
              <a:gd name="connsiteX177" fmla="*/ 1490351 w 12217206"/>
              <a:gd name="connsiteY177" fmla="*/ 4613132 h 4977304"/>
              <a:gd name="connsiteX178" fmla="*/ 1149212 w 12217206"/>
              <a:gd name="connsiteY178" fmla="*/ 4564210 h 4977304"/>
              <a:gd name="connsiteX179" fmla="*/ 938574 w 12217206"/>
              <a:gd name="connsiteY179" fmla="*/ 4566821 h 4977304"/>
              <a:gd name="connsiteX180" fmla="*/ 857697 w 12217206"/>
              <a:gd name="connsiteY180" fmla="*/ 4525391 h 4977304"/>
              <a:gd name="connsiteX181" fmla="*/ 836981 w 12217206"/>
              <a:gd name="connsiteY181" fmla="*/ 4526708 h 4977304"/>
              <a:gd name="connsiteX182" fmla="*/ 816264 w 12217206"/>
              <a:gd name="connsiteY182" fmla="*/ 4524575 h 4977304"/>
              <a:gd name="connsiteX183" fmla="*/ 810965 w 12217206"/>
              <a:gd name="connsiteY183" fmla="*/ 4527718 h 4977304"/>
              <a:gd name="connsiteX184" fmla="*/ 796509 w 12217206"/>
              <a:gd name="connsiteY184" fmla="*/ 4527387 h 4977304"/>
              <a:gd name="connsiteX185" fmla="*/ 767389 w 12217206"/>
              <a:gd name="connsiteY185" fmla="*/ 4529784 h 4977304"/>
              <a:gd name="connsiteX186" fmla="*/ 762544 w 12217206"/>
              <a:gd name="connsiteY186" fmla="*/ 4527372 h 4977304"/>
              <a:gd name="connsiteX187" fmla="*/ 719567 w 12217206"/>
              <a:gd name="connsiteY187" fmla="*/ 4526534 h 4977304"/>
              <a:gd name="connsiteX188" fmla="*/ 719262 w 12217206"/>
              <a:gd name="connsiteY188" fmla="*/ 4525164 h 4977304"/>
              <a:gd name="connsiteX189" fmla="*/ 708402 w 12217206"/>
              <a:gd name="connsiteY189" fmla="*/ 4518999 h 4977304"/>
              <a:gd name="connsiteX190" fmla="*/ 596394 w 12217206"/>
              <a:gd name="connsiteY190" fmla="*/ 4472455 h 4977304"/>
              <a:gd name="connsiteX191" fmla="*/ 578149 w 12217206"/>
              <a:gd name="connsiteY191" fmla="*/ 4469575 h 4977304"/>
              <a:gd name="connsiteX192" fmla="*/ 571336 w 12217206"/>
              <a:gd name="connsiteY192" fmla="*/ 4469781 h 4977304"/>
              <a:gd name="connsiteX193" fmla="*/ 444802 w 12217206"/>
              <a:gd name="connsiteY193" fmla="*/ 4428480 h 4977304"/>
              <a:gd name="connsiteX194" fmla="*/ 403746 w 12217206"/>
              <a:gd name="connsiteY194" fmla="*/ 4422157 h 4977304"/>
              <a:gd name="connsiteX195" fmla="*/ 292240 w 12217206"/>
              <a:gd name="connsiteY195" fmla="*/ 4399681 h 4977304"/>
              <a:gd name="connsiteX196" fmla="*/ 118302 w 12217206"/>
              <a:gd name="connsiteY196" fmla="*/ 4343421 h 4977304"/>
              <a:gd name="connsiteX197" fmla="*/ 15516 w 12217206"/>
              <a:gd name="connsiteY197" fmla="*/ 4340320 h 4977304"/>
              <a:gd name="connsiteX198" fmla="*/ 2 w 12217206"/>
              <a:gd name="connsiteY198" fmla="*/ 4334381 h 4977304"/>
              <a:gd name="connsiteX199" fmla="*/ 2 w 12217206"/>
              <a:gd name="connsiteY199" fmla="*/ 3589361 h 4977304"/>
              <a:gd name="connsiteX200" fmla="*/ 0 w 12217206"/>
              <a:gd name="connsiteY200" fmla="*/ 3589361 h 4977304"/>
              <a:gd name="connsiteX201" fmla="*/ 0 w 12217206"/>
              <a:gd name="connsiteY201" fmla="*/ 3513036 h 4977304"/>
              <a:gd name="connsiteX202" fmla="*/ 0 w 12217206"/>
              <a:gd name="connsiteY202" fmla="*/ 2672265 h 4977304"/>
              <a:gd name="connsiteX203" fmla="*/ 0 w 12217206"/>
              <a:gd name="connsiteY203" fmla="*/ 0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8158 w 12217206"/>
              <a:gd name="connsiteY4" fmla="*/ 3664565 h 4977304"/>
              <a:gd name="connsiteX5" fmla="*/ 12132764 w 12217206"/>
              <a:gd name="connsiteY5" fmla="*/ 3748492 h 4977304"/>
              <a:gd name="connsiteX6" fmla="*/ 12053056 w 12217206"/>
              <a:gd name="connsiteY6" fmla="*/ 3749753 h 4977304"/>
              <a:gd name="connsiteX7" fmla="*/ 11938513 w 12217206"/>
              <a:gd name="connsiteY7" fmla="*/ 3754367 h 4977304"/>
              <a:gd name="connsiteX8" fmla="*/ 11853342 w 12217206"/>
              <a:gd name="connsiteY8" fmla="*/ 3782688 h 4977304"/>
              <a:gd name="connsiteX9" fmla="*/ 11704569 w 12217206"/>
              <a:gd name="connsiteY9" fmla="*/ 3839336 h 4977304"/>
              <a:gd name="connsiteX10" fmla="*/ 11577641 w 12217206"/>
              <a:gd name="connsiteY10" fmla="*/ 3885996 h 4977304"/>
              <a:gd name="connsiteX11" fmla="*/ 11508791 w 12217206"/>
              <a:gd name="connsiteY11" fmla="*/ 3969283 h 4977304"/>
              <a:gd name="connsiteX12" fmla="*/ 11388373 w 12217206"/>
              <a:gd name="connsiteY12" fmla="*/ 4027440 h 4977304"/>
              <a:gd name="connsiteX13" fmla="*/ 11276406 w 12217206"/>
              <a:gd name="connsiteY13" fmla="*/ 4056099 h 4977304"/>
              <a:gd name="connsiteX14" fmla="*/ 11190251 w 12217206"/>
              <a:gd name="connsiteY14" fmla="*/ 4073272 h 4977304"/>
              <a:gd name="connsiteX15" fmla="*/ 11139995 w 12217206"/>
              <a:gd name="connsiteY15" fmla="*/ 4081811 h 4977304"/>
              <a:gd name="connsiteX16" fmla="*/ 11040727 w 12217206"/>
              <a:gd name="connsiteY16" fmla="*/ 4081109 h 4977304"/>
              <a:gd name="connsiteX17" fmla="*/ 10969005 w 12217206"/>
              <a:gd name="connsiteY17" fmla="*/ 4091154 h 4977304"/>
              <a:gd name="connsiteX18" fmla="*/ 10899772 w 12217206"/>
              <a:gd name="connsiteY18" fmla="*/ 4122857 h 4977304"/>
              <a:gd name="connsiteX19" fmla="*/ 10838983 w 12217206"/>
              <a:gd name="connsiteY19" fmla="*/ 4155791 h 4977304"/>
              <a:gd name="connsiteX20" fmla="*/ 10769520 w 12217206"/>
              <a:gd name="connsiteY20" fmla="*/ 4198574 h 4977304"/>
              <a:gd name="connsiteX21" fmla="*/ 10570843 w 12217206"/>
              <a:gd name="connsiteY21" fmla="*/ 4255424 h 4977304"/>
              <a:gd name="connsiteX22" fmla="*/ 10512263 w 12217206"/>
              <a:gd name="connsiteY22" fmla="*/ 4291698 h 4977304"/>
              <a:gd name="connsiteX23" fmla="*/ 10439016 w 12217206"/>
              <a:gd name="connsiteY23" fmla="*/ 4293933 h 4977304"/>
              <a:gd name="connsiteX24" fmla="*/ 10376941 w 12217206"/>
              <a:gd name="connsiteY24" fmla="*/ 4298111 h 4977304"/>
              <a:gd name="connsiteX25" fmla="*/ 10329960 w 12217206"/>
              <a:gd name="connsiteY25" fmla="*/ 4298774 h 4977304"/>
              <a:gd name="connsiteX26" fmla="*/ 10254256 w 12217206"/>
              <a:gd name="connsiteY26" fmla="*/ 4309364 h 4977304"/>
              <a:gd name="connsiteX27" fmla="*/ 10119745 w 12217206"/>
              <a:gd name="connsiteY27" fmla="*/ 4321869 h 4977304"/>
              <a:gd name="connsiteX28" fmla="*/ 10075444 w 12217206"/>
              <a:gd name="connsiteY28" fmla="*/ 4324144 h 4977304"/>
              <a:gd name="connsiteX29" fmla="*/ 10032543 w 12217206"/>
              <a:gd name="connsiteY29" fmla="*/ 4322337 h 4977304"/>
              <a:gd name="connsiteX30" fmla="*/ 9953375 w 12217206"/>
              <a:gd name="connsiteY30" fmla="*/ 4339186 h 4977304"/>
              <a:gd name="connsiteX31" fmla="*/ 9841223 w 12217206"/>
              <a:gd name="connsiteY31" fmla="*/ 4346536 h 4977304"/>
              <a:gd name="connsiteX32" fmla="*/ 9721820 w 12217206"/>
              <a:gd name="connsiteY32" fmla="*/ 4368481 h 4977304"/>
              <a:gd name="connsiteX33" fmla="*/ 9578114 w 12217206"/>
              <a:gd name="connsiteY33" fmla="*/ 4380883 h 4977304"/>
              <a:gd name="connsiteX34" fmla="*/ 9336820 w 12217206"/>
              <a:gd name="connsiteY34" fmla="*/ 4430514 h 4977304"/>
              <a:gd name="connsiteX35" fmla="*/ 9272837 w 12217206"/>
              <a:gd name="connsiteY35" fmla="*/ 4491645 h 4977304"/>
              <a:gd name="connsiteX36" fmla="*/ 9188677 w 12217206"/>
              <a:gd name="connsiteY36" fmla="*/ 4497828 h 4977304"/>
              <a:gd name="connsiteX37" fmla="*/ 9183116 w 12217206"/>
              <a:gd name="connsiteY37" fmla="*/ 4507862 h 4977304"/>
              <a:gd name="connsiteX38" fmla="*/ 9145128 w 12217206"/>
              <a:gd name="connsiteY38" fmla="*/ 4520027 h 4977304"/>
              <a:gd name="connsiteX39" fmla="*/ 9144106 w 12217206"/>
              <a:gd name="connsiteY39" fmla="*/ 4518870 h 4977304"/>
              <a:gd name="connsiteX40" fmla="*/ 9131223 w 12217206"/>
              <a:gd name="connsiteY40" fmla="*/ 4516515 h 4977304"/>
              <a:gd name="connsiteX41" fmla="*/ 9107733 w 12217206"/>
              <a:gd name="connsiteY41" fmla="*/ 4515031 h 4977304"/>
              <a:gd name="connsiteX42" fmla="*/ 9047414 w 12217206"/>
              <a:gd name="connsiteY42" fmla="*/ 4506003 h 4977304"/>
              <a:gd name="connsiteX43" fmla="*/ 8999479 w 12217206"/>
              <a:gd name="connsiteY43" fmla="*/ 4509570 h 4977304"/>
              <a:gd name="connsiteX44" fmla="*/ 8999194 w 12217206"/>
              <a:gd name="connsiteY44" fmla="*/ 4509309 h 4977304"/>
              <a:gd name="connsiteX45" fmla="*/ 8990231 w 12217206"/>
              <a:gd name="connsiteY45" fmla="*/ 4510625 h 4977304"/>
              <a:gd name="connsiteX46" fmla="*/ 8984397 w 12217206"/>
              <a:gd name="connsiteY46" fmla="*/ 4512863 h 4977304"/>
              <a:gd name="connsiteX47" fmla="*/ 8968351 w 12217206"/>
              <a:gd name="connsiteY47" fmla="*/ 4516366 h 4977304"/>
              <a:gd name="connsiteX48" fmla="*/ 8962029 w 12217206"/>
              <a:gd name="connsiteY48" fmla="*/ 4515606 h 4977304"/>
              <a:gd name="connsiteX49" fmla="*/ 8957069 w 12217206"/>
              <a:gd name="connsiteY49" fmla="*/ 4513190 h 4977304"/>
              <a:gd name="connsiteX50" fmla="*/ 8889695 w 12217206"/>
              <a:gd name="connsiteY50" fmla="*/ 4533539 h 4977304"/>
              <a:gd name="connsiteX51" fmla="*/ 8746606 w 12217206"/>
              <a:gd name="connsiteY51" fmla="*/ 4530613 h 4977304"/>
              <a:gd name="connsiteX52" fmla="*/ 8702038 w 12217206"/>
              <a:gd name="connsiteY52" fmla="*/ 4532895 h 4977304"/>
              <a:gd name="connsiteX53" fmla="*/ 8590337 w 12217206"/>
              <a:gd name="connsiteY53" fmla="*/ 4542204 h 4977304"/>
              <a:gd name="connsiteX54" fmla="*/ 8519543 w 12217206"/>
              <a:gd name="connsiteY54" fmla="*/ 4526086 h 4977304"/>
              <a:gd name="connsiteX55" fmla="*/ 8505306 w 12217206"/>
              <a:gd name="connsiteY55" fmla="*/ 4532509 h 4977304"/>
              <a:gd name="connsiteX56" fmla="*/ 8500493 w 12217206"/>
              <a:gd name="connsiteY56" fmla="*/ 4535768 h 4977304"/>
              <a:gd name="connsiteX57" fmla="*/ 8492299 w 12217206"/>
              <a:gd name="connsiteY57" fmla="*/ 4538742 h 4977304"/>
              <a:gd name="connsiteX58" fmla="*/ 8491926 w 12217206"/>
              <a:gd name="connsiteY58" fmla="*/ 4538547 h 4977304"/>
              <a:gd name="connsiteX59" fmla="*/ 8484586 w 12217206"/>
              <a:gd name="connsiteY59" fmla="*/ 4541860 h 4977304"/>
              <a:gd name="connsiteX60" fmla="*/ 8361601 w 12217206"/>
              <a:gd name="connsiteY60" fmla="*/ 4557109 h 4977304"/>
              <a:gd name="connsiteX61" fmla="*/ 8348227 w 12217206"/>
              <a:gd name="connsiteY61" fmla="*/ 4557320 h 4977304"/>
              <a:gd name="connsiteX62" fmla="*/ 8346801 w 12217206"/>
              <a:gd name="connsiteY62" fmla="*/ 4556408 h 4977304"/>
              <a:gd name="connsiteX63" fmla="*/ 8308886 w 12217206"/>
              <a:gd name="connsiteY63" fmla="*/ 4575677 h 4977304"/>
              <a:gd name="connsiteX64" fmla="*/ 8289640 w 12217206"/>
              <a:gd name="connsiteY64" fmla="*/ 4590767 h 4977304"/>
              <a:gd name="connsiteX65" fmla="*/ 8278750 w 12217206"/>
              <a:gd name="connsiteY65" fmla="*/ 4597091 h 4977304"/>
              <a:gd name="connsiteX66" fmla="*/ 8277624 w 12217206"/>
              <a:gd name="connsiteY66" fmla="*/ 4601916 h 4977304"/>
              <a:gd name="connsiteX67" fmla="*/ 8260561 w 12217206"/>
              <a:gd name="connsiteY67" fmla="*/ 4609708 h 4977304"/>
              <a:gd name="connsiteX68" fmla="*/ 8257864 w 12217206"/>
              <a:gd name="connsiteY68" fmla="*/ 4609458 h 4977304"/>
              <a:gd name="connsiteX69" fmla="*/ 8246529 w 12217206"/>
              <a:gd name="connsiteY69" fmla="*/ 4620148 h 4977304"/>
              <a:gd name="connsiteX70" fmla="*/ 8240334 w 12217206"/>
              <a:gd name="connsiteY70" fmla="*/ 4634257 h 4977304"/>
              <a:gd name="connsiteX71" fmla="*/ 8084875 w 12217206"/>
              <a:gd name="connsiteY71" fmla="*/ 4684387 h 4977304"/>
              <a:gd name="connsiteX72" fmla="*/ 7900134 w 12217206"/>
              <a:gd name="connsiteY72" fmla="*/ 4729969 h 4977304"/>
              <a:gd name="connsiteX73" fmla="*/ 7713595 w 12217206"/>
              <a:gd name="connsiteY73" fmla="*/ 4757895 h 4977304"/>
              <a:gd name="connsiteX74" fmla="*/ 7609267 w 12217206"/>
              <a:gd name="connsiteY74" fmla="*/ 4754126 h 4977304"/>
              <a:gd name="connsiteX75" fmla="*/ 7522521 w 12217206"/>
              <a:gd name="connsiteY75" fmla="*/ 4760455 h 4977304"/>
              <a:gd name="connsiteX76" fmla="*/ 7514554 w 12217206"/>
              <a:gd name="connsiteY76" fmla="*/ 4763228 h 4977304"/>
              <a:gd name="connsiteX77" fmla="*/ 7502403 w 12217206"/>
              <a:gd name="connsiteY77" fmla="*/ 4764677 h 4977304"/>
              <a:gd name="connsiteX78" fmla="*/ 7502032 w 12217206"/>
              <a:gd name="connsiteY78" fmla="*/ 4764322 h 4977304"/>
              <a:gd name="connsiteX79" fmla="*/ 7490794 w 12217206"/>
              <a:gd name="connsiteY79" fmla="*/ 4766442 h 4977304"/>
              <a:gd name="connsiteX80" fmla="*/ 7400450 w 12217206"/>
              <a:gd name="connsiteY80" fmla="*/ 4757640 h 4977304"/>
              <a:gd name="connsiteX81" fmla="*/ 7307302 w 12217206"/>
              <a:gd name="connsiteY81" fmla="*/ 4747220 h 4977304"/>
              <a:gd name="connsiteX82" fmla="*/ 7305976 w 12217206"/>
              <a:gd name="connsiteY82" fmla="*/ 4745654 h 4977304"/>
              <a:gd name="connsiteX83" fmla="*/ 7213744 w 12217206"/>
              <a:gd name="connsiteY83" fmla="*/ 4773074 h 4977304"/>
              <a:gd name="connsiteX84" fmla="*/ 7196298 w 12217206"/>
              <a:gd name="connsiteY84" fmla="*/ 4778016 h 4977304"/>
              <a:gd name="connsiteX85" fmla="*/ 7192202 w 12217206"/>
              <a:gd name="connsiteY85" fmla="*/ 4783834 h 4977304"/>
              <a:gd name="connsiteX86" fmla="*/ 7166024 w 12217206"/>
              <a:gd name="connsiteY86" fmla="*/ 4788882 h 4977304"/>
              <a:gd name="connsiteX87" fmla="*/ 7092253 w 12217206"/>
              <a:gd name="connsiteY87" fmla="*/ 4802161 h 4977304"/>
              <a:gd name="connsiteX88" fmla="*/ 7013814 w 12217206"/>
              <a:gd name="connsiteY88" fmla="*/ 4801755 h 4977304"/>
              <a:gd name="connsiteX89" fmla="*/ 6899540 w 12217206"/>
              <a:gd name="connsiteY89" fmla="*/ 4833798 h 4977304"/>
              <a:gd name="connsiteX90" fmla="*/ 6703746 w 12217206"/>
              <a:gd name="connsiteY90" fmla="*/ 4864157 h 4977304"/>
              <a:gd name="connsiteX91" fmla="*/ 6545085 w 12217206"/>
              <a:gd name="connsiteY91" fmla="*/ 4895408 h 4977304"/>
              <a:gd name="connsiteX92" fmla="*/ 6313345 w 12217206"/>
              <a:gd name="connsiteY92" fmla="*/ 4946232 h 4977304"/>
              <a:gd name="connsiteX93" fmla="*/ 6164558 w 12217206"/>
              <a:gd name="connsiteY93" fmla="*/ 4948498 h 4977304"/>
              <a:gd name="connsiteX94" fmla="*/ 6069796 w 12217206"/>
              <a:gd name="connsiteY94" fmla="*/ 4970720 h 4977304"/>
              <a:gd name="connsiteX95" fmla="*/ 6064481 w 12217206"/>
              <a:gd name="connsiteY95" fmla="*/ 4969051 h 4977304"/>
              <a:gd name="connsiteX96" fmla="*/ 6044602 w 12217206"/>
              <a:gd name="connsiteY96" fmla="*/ 4969792 h 4977304"/>
              <a:gd name="connsiteX97" fmla="*/ 6037252 w 12217206"/>
              <a:gd name="connsiteY97" fmla="*/ 4960726 h 4977304"/>
              <a:gd name="connsiteX98" fmla="*/ 6006081 w 12217206"/>
              <a:gd name="connsiteY98" fmla="*/ 4955195 h 4977304"/>
              <a:gd name="connsiteX99" fmla="*/ 5920065 w 12217206"/>
              <a:gd name="connsiteY99" fmla="*/ 4944866 h 4977304"/>
              <a:gd name="connsiteX100" fmla="*/ 5755077 w 12217206"/>
              <a:gd name="connsiteY100" fmla="*/ 4976193 h 4977304"/>
              <a:gd name="connsiteX101" fmla="*/ 5623207 w 12217206"/>
              <a:gd name="connsiteY101" fmla="*/ 4977304 h 4977304"/>
              <a:gd name="connsiteX102" fmla="*/ 5467256 w 12217206"/>
              <a:gd name="connsiteY102" fmla="*/ 4962079 h 4977304"/>
              <a:gd name="connsiteX103" fmla="*/ 5429137 w 12217206"/>
              <a:gd name="connsiteY103" fmla="*/ 4949858 h 4977304"/>
              <a:gd name="connsiteX104" fmla="*/ 5378078 w 12217206"/>
              <a:gd name="connsiteY104" fmla="*/ 4930634 h 4977304"/>
              <a:gd name="connsiteX105" fmla="*/ 5258253 w 12217206"/>
              <a:gd name="connsiteY105" fmla="*/ 4908461 h 4977304"/>
              <a:gd name="connsiteX106" fmla="*/ 5219477 w 12217206"/>
              <a:gd name="connsiteY106" fmla="*/ 4896381 h 4977304"/>
              <a:gd name="connsiteX107" fmla="*/ 5171208 w 12217206"/>
              <a:gd name="connsiteY107" fmla="*/ 4893134 h 4977304"/>
              <a:gd name="connsiteX108" fmla="*/ 5153115 w 12217206"/>
              <a:gd name="connsiteY108" fmla="*/ 4885290 h 4977304"/>
              <a:gd name="connsiteX109" fmla="*/ 5139168 w 12217206"/>
              <a:gd name="connsiteY109" fmla="*/ 4881597 h 4977304"/>
              <a:gd name="connsiteX110" fmla="*/ 5136167 w 12217206"/>
              <a:gd name="connsiteY110" fmla="*/ 4879315 h 4977304"/>
              <a:gd name="connsiteX111" fmla="*/ 5118243 w 12217206"/>
              <a:gd name="connsiteY111" fmla="*/ 4867529 h 4977304"/>
              <a:gd name="connsiteX112" fmla="*/ 5062411 w 12217206"/>
              <a:gd name="connsiteY112" fmla="*/ 4874665 h 4977304"/>
              <a:gd name="connsiteX113" fmla="*/ 5008170 w 12217206"/>
              <a:gd name="connsiteY113" fmla="*/ 4856876 h 4977304"/>
              <a:gd name="connsiteX114" fmla="*/ 4837210 w 12217206"/>
              <a:gd name="connsiteY114" fmla="*/ 4830794 h 4977304"/>
              <a:gd name="connsiteX115" fmla="*/ 4759270 w 12217206"/>
              <a:gd name="connsiteY115" fmla="*/ 4800638 h 4977304"/>
              <a:gd name="connsiteX116" fmla="*/ 4720035 w 12217206"/>
              <a:gd name="connsiteY116" fmla="*/ 4790848 h 4977304"/>
              <a:gd name="connsiteX117" fmla="*/ 4718027 w 12217206"/>
              <a:gd name="connsiteY117" fmla="*/ 4790035 h 4977304"/>
              <a:gd name="connsiteX118" fmla="*/ 4718961 w 12217206"/>
              <a:gd name="connsiteY118" fmla="*/ 4789806 h 4977304"/>
              <a:gd name="connsiteX119" fmla="*/ 4714055 w 12217206"/>
              <a:gd name="connsiteY119" fmla="*/ 4788426 h 4977304"/>
              <a:gd name="connsiteX120" fmla="*/ 4718027 w 12217206"/>
              <a:gd name="connsiteY120" fmla="*/ 4790035 h 4977304"/>
              <a:gd name="connsiteX121" fmla="*/ 4712381 w 12217206"/>
              <a:gd name="connsiteY121" fmla="*/ 4791420 h 4977304"/>
              <a:gd name="connsiteX122" fmla="*/ 4512801 w 12217206"/>
              <a:gd name="connsiteY122" fmla="*/ 4780666 h 4977304"/>
              <a:gd name="connsiteX123" fmla="*/ 4425588 w 12217206"/>
              <a:gd name="connsiteY123" fmla="*/ 4769100 h 4977304"/>
              <a:gd name="connsiteX124" fmla="*/ 4314086 w 12217206"/>
              <a:gd name="connsiteY124" fmla="*/ 4774822 h 4977304"/>
              <a:gd name="connsiteX125" fmla="*/ 4312230 w 12217206"/>
              <a:gd name="connsiteY125" fmla="*/ 4773365 h 4977304"/>
              <a:gd name="connsiteX126" fmla="*/ 4292278 w 12217206"/>
              <a:gd name="connsiteY126" fmla="*/ 4771325 h 4977304"/>
              <a:gd name="connsiteX127" fmla="*/ 4287201 w 12217206"/>
              <a:gd name="connsiteY127" fmla="*/ 4774493 h 4977304"/>
              <a:gd name="connsiteX128" fmla="*/ 4273289 w 12217206"/>
              <a:gd name="connsiteY128" fmla="*/ 4774225 h 4977304"/>
              <a:gd name="connsiteX129" fmla="*/ 4245283 w 12217206"/>
              <a:gd name="connsiteY129" fmla="*/ 4776749 h 4977304"/>
              <a:gd name="connsiteX130" fmla="*/ 4199245 w 12217206"/>
              <a:gd name="connsiteY130" fmla="*/ 4773714 h 4977304"/>
              <a:gd name="connsiteX131" fmla="*/ 4198941 w 12217206"/>
              <a:gd name="connsiteY131" fmla="*/ 4772347 h 4977304"/>
              <a:gd name="connsiteX132" fmla="*/ 4188453 w 12217206"/>
              <a:gd name="connsiteY132" fmla="*/ 4766228 h 4977304"/>
              <a:gd name="connsiteX133" fmla="*/ 4139982 w 12217206"/>
              <a:gd name="connsiteY133" fmla="*/ 4748999 h 4977304"/>
              <a:gd name="connsiteX134" fmla="*/ 4080374 w 12217206"/>
              <a:gd name="connsiteY134" fmla="*/ 4720184 h 4977304"/>
              <a:gd name="connsiteX135" fmla="*/ 4071828 w 12217206"/>
              <a:gd name="connsiteY135" fmla="*/ 4719278 h 4977304"/>
              <a:gd name="connsiteX136" fmla="*/ 4071710 w 12217206"/>
              <a:gd name="connsiteY136" fmla="*/ 4718953 h 4977304"/>
              <a:gd name="connsiteX137" fmla="*/ 4056247 w 12217206"/>
              <a:gd name="connsiteY137" fmla="*/ 4717622 h 4977304"/>
              <a:gd name="connsiteX138" fmla="*/ 4039668 w 12217206"/>
              <a:gd name="connsiteY138" fmla="*/ 4715861 h 4977304"/>
              <a:gd name="connsiteX139" fmla="*/ 4034303 w 12217206"/>
              <a:gd name="connsiteY139" fmla="*/ 4713218 h 4977304"/>
              <a:gd name="connsiteX140" fmla="*/ 4032672 w 12217206"/>
              <a:gd name="connsiteY140" fmla="*/ 4709236 h 4977304"/>
              <a:gd name="connsiteX141" fmla="*/ 4031088 w 12217206"/>
              <a:gd name="connsiteY141" fmla="*/ 4709491 h 4977304"/>
              <a:gd name="connsiteX142" fmla="*/ 4001867 w 12217206"/>
              <a:gd name="connsiteY142" fmla="*/ 4695842 h 4977304"/>
              <a:gd name="connsiteX143" fmla="*/ 3934220 w 12217206"/>
              <a:gd name="connsiteY143" fmla="*/ 4676884 h 4977304"/>
              <a:gd name="connsiteX144" fmla="*/ 3894676 w 12217206"/>
              <a:gd name="connsiteY144" fmla="*/ 4670743 h 4977304"/>
              <a:gd name="connsiteX145" fmla="*/ 3787232 w 12217206"/>
              <a:gd name="connsiteY145" fmla="*/ 4648764 h 4977304"/>
              <a:gd name="connsiteX146" fmla="*/ 3680057 w 12217206"/>
              <a:gd name="connsiteY146" fmla="*/ 4622784 h 4977304"/>
              <a:gd name="connsiteX147" fmla="*/ 3607627 w 12217206"/>
              <a:gd name="connsiteY147" fmla="*/ 4587738 h 4977304"/>
              <a:gd name="connsiteX148" fmla="*/ 3601451 w 12217206"/>
              <a:gd name="connsiteY148" fmla="*/ 4589218 h 4977304"/>
              <a:gd name="connsiteX149" fmla="*/ 3592338 w 12217206"/>
              <a:gd name="connsiteY149" fmla="*/ 4589396 h 4977304"/>
              <a:gd name="connsiteX150" fmla="*/ 3592104 w 12217206"/>
              <a:gd name="connsiteY150" fmla="*/ 4589103 h 4977304"/>
              <a:gd name="connsiteX151" fmla="*/ 3583586 w 12217206"/>
              <a:gd name="connsiteY151" fmla="*/ 4589853 h 4977304"/>
              <a:gd name="connsiteX152" fmla="*/ 3533777 w 12217206"/>
              <a:gd name="connsiteY152" fmla="*/ 4579320 h 4977304"/>
              <a:gd name="connsiteX153" fmla="*/ 3470906 w 12217206"/>
              <a:gd name="connsiteY153" fmla="*/ 4575344 h 4977304"/>
              <a:gd name="connsiteX154" fmla="*/ 3398460 w 12217206"/>
              <a:gd name="connsiteY154" fmla="*/ 4562260 h 4977304"/>
              <a:gd name="connsiteX155" fmla="*/ 3361644 w 12217206"/>
              <a:gd name="connsiteY155" fmla="*/ 4580670 h 4977304"/>
              <a:gd name="connsiteX156" fmla="*/ 3341795 w 12217206"/>
              <a:gd name="connsiteY156" fmla="*/ 4582496 h 4977304"/>
              <a:gd name="connsiteX157" fmla="*/ 3339469 w 12217206"/>
              <a:gd name="connsiteY157" fmla="*/ 4581438 h 4977304"/>
              <a:gd name="connsiteX158" fmla="*/ 3260180 w 12217206"/>
              <a:gd name="connsiteY158" fmla="*/ 4587820 h 4977304"/>
              <a:gd name="connsiteX159" fmla="*/ 3140460 w 12217206"/>
              <a:gd name="connsiteY159" fmla="*/ 4596263 h 4977304"/>
              <a:gd name="connsiteX160" fmla="*/ 3028270 w 12217206"/>
              <a:gd name="connsiteY160" fmla="*/ 4599134 h 4977304"/>
              <a:gd name="connsiteX161" fmla="*/ 2779714 w 12217206"/>
              <a:gd name="connsiteY161" fmla="*/ 4622831 h 4977304"/>
              <a:gd name="connsiteX162" fmla="*/ 2649525 w 12217206"/>
              <a:gd name="connsiteY162" fmla="*/ 4658086 h 4977304"/>
              <a:gd name="connsiteX163" fmla="*/ 2566315 w 12217206"/>
              <a:gd name="connsiteY163" fmla="*/ 4605776 h 4977304"/>
              <a:gd name="connsiteX164" fmla="*/ 2441626 w 12217206"/>
              <a:gd name="connsiteY164" fmla="*/ 4620872 h 4977304"/>
              <a:gd name="connsiteX165" fmla="*/ 2313568 w 12217206"/>
              <a:gd name="connsiteY165" fmla="*/ 4630067 h 4977304"/>
              <a:gd name="connsiteX166" fmla="*/ 2207105 w 12217206"/>
              <a:gd name="connsiteY166" fmla="*/ 4624384 h 4977304"/>
              <a:gd name="connsiteX167" fmla="*/ 2093268 w 12217206"/>
              <a:gd name="connsiteY167" fmla="*/ 4606236 h 4977304"/>
              <a:gd name="connsiteX168" fmla="*/ 1996024 w 12217206"/>
              <a:gd name="connsiteY168" fmla="*/ 4597526 h 4977304"/>
              <a:gd name="connsiteX169" fmla="*/ 1926886 w 12217206"/>
              <a:gd name="connsiteY169" fmla="*/ 4621358 h 4977304"/>
              <a:gd name="connsiteX170" fmla="*/ 1920368 w 12217206"/>
              <a:gd name="connsiteY170" fmla="*/ 4616112 h 4977304"/>
              <a:gd name="connsiteX171" fmla="*/ 1871831 w 12217206"/>
              <a:gd name="connsiteY171" fmla="*/ 4617844 h 4977304"/>
              <a:gd name="connsiteX172" fmla="*/ 1785463 w 12217206"/>
              <a:gd name="connsiteY172" fmla="*/ 4647841 h 4977304"/>
              <a:gd name="connsiteX173" fmla="*/ 1737045 w 12217206"/>
              <a:gd name="connsiteY173" fmla="*/ 4642356 h 4977304"/>
              <a:gd name="connsiteX174" fmla="*/ 1673954 w 12217206"/>
              <a:gd name="connsiteY174" fmla="*/ 4624601 h 4977304"/>
              <a:gd name="connsiteX175" fmla="*/ 1602834 w 12217206"/>
              <a:gd name="connsiteY175" fmla="*/ 4640924 h 4977304"/>
              <a:gd name="connsiteX176" fmla="*/ 1490351 w 12217206"/>
              <a:gd name="connsiteY176" fmla="*/ 4613132 h 4977304"/>
              <a:gd name="connsiteX177" fmla="*/ 1149212 w 12217206"/>
              <a:gd name="connsiteY177" fmla="*/ 4564210 h 4977304"/>
              <a:gd name="connsiteX178" fmla="*/ 938574 w 12217206"/>
              <a:gd name="connsiteY178" fmla="*/ 4566821 h 4977304"/>
              <a:gd name="connsiteX179" fmla="*/ 857697 w 12217206"/>
              <a:gd name="connsiteY179" fmla="*/ 4525391 h 4977304"/>
              <a:gd name="connsiteX180" fmla="*/ 836981 w 12217206"/>
              <a:gd name="connsiteY180" fmla="*/ 4526708 h 4977304"/>
              <a:gd name="connsiteX181" fmla="*/ 816264 w 12217206"/>
              <a:gd name="connsiteY181" fmla="*/ 4524575 h 4977304"/>
              <a:gd name="connsiteX182" fmla="*/ 810965 w 12217206"/>
              <a:gd name="connsiteY182" fmla="*/ 4527718 h 4977304"/>
              <a:gd name="connsiteX183" fmla="*/ 796509 w 12217206"/>
              <a:gd name="connsiteY183" fmla="*/ 4527387 h 4977304"/>
              <a:gd name="connsiteX184" fmla="*/ 767389 w 12217206"/>
              <a:gd name="connsiteY184" fmla="*/ 4529784 h 4977304"/>
              <a:gd name="connsiteX185" fmla="*/ 762544 w 12217206"/>
              <a:gd name="connsiteY185" fmla="*/ 4527372 h 4977304"/>
              <a:gd name="connsiteX186" fmla="*/ 719567 w 12217206"/>
              <a:gd name="connsiteY186" fmla="*/ 4526534 h 4977304"/>
              <a:gd name="connsiteX187" fmla="*/ 719262 w 12217206"/>
              <a:gd name="connsiteY187" fmla="*/ 4525164 h 4977304"/>
              <a:gd name="connsiteX188" fmla="*/ 708402 w 12217206"/>
              <a:gd name="connsiteY188" fmla="*/ 4518999 h 4977304"/>
              <a:gd name="connsiteX189" fmla="*/ 596394 w 12217206"/>
              <a:gd name="connsiteY189" fmla="*/ 4472455 h 4977304"/>
              <a:gd name="connsiteX190" fmla="*/ 578149 w 12217206"/>
              <a:gd name="connsiteY190" fmla="*/ 4469575 h 4977304"/>
              <a:gd name="connsiteX191" fmla="*/ 571336 w 12217206"/>
              <a:gd name="connsiteY191" fmla="*/ 4469781 h 4977304"/>
              <a:gd name="connsiteX192" fmla="*/ 444802 w 12217206"/>
              <a:gd name="connsiteY192" fmla="*/ 4428480 h 4977304"/>
              <a:gd name="connsiteX193" fmla="*/ 403746 w 12217206"/>
              <a:gd name="connsiteY193" fmla="*/ 4422157 h 4977304"/>
              <a:gd name="connsiteX194" fmla="*/ 292240 w 12217206"/>
              <a:gd name="connsiteY194" fmla="*/ 4399681 h 4977304"/>
              <a:gd name="connsiteX195" fmla="*/ 118302 w 12217206"/>
              <a:gd name="connsiteY195" fmla="*/ 4343421 h 4977304"/>
              <a:gd name="connsiteX196" fmla="*/ 15516 w 12217206"/>
              <a:gd name="connsiteY196" fmla="*/ 4340320 h 4977304"/>
              <a:gd name="connsiteX197" fmla="*/ 2 w 12217206"/>
              <a:gd name="connsiteY197" fmla="*/ 4334381 h 4977304"/>
              <a:gd name="connsiteX198" fmla="*/ 2 w 12217206"/>
              <a:gd name="connsiteY198" fmla="*/ 3589361 h 4977304"/>
              <a:gd name="connsiteX199" fmla="*/ 0 w 12217206"/>
              <a:gd name="connsiteY199" fmla="*/ 3589361 h 4977304"/>
              <a:gd name="connsiteX200" fmla="*/ 0 w 12217206"/>
              <a:gd name="connsiteY200" fmla="*/ 3513036 h 4977304"/>
              <a:gd name="connsiteX201" fmla="*/ 0 w 12217206"/>
              <a:gd name="connsiteY201" fmla="*/ 2672265 h 4977304"/>
              <a:gd name="connsiteX202" fmla="*/ 0 w 12217206"/>
              <a:gd name="connsiteY202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2000 w 12198158"/>
              <a:gd name="connsiteY2" fmla="*/ 2726958 h 4977304"/>
              <a:gd name="connsiteX3" fmla="*/ 12198158 w 12198158"/>
              <a:gd name="connsiteY3" fmla="*/ 3664565 h 4977304"/>
              <a:gd name="connsiteX4" fmla="*/ 12132764 w 12198158"/>
              <a:gd name="connsiteY4" fmla="*/ 3748492 h 4977304"/>
              <a:gd name="connsiteX5" fmla="*/ 12053056 w 12198158"/>
              <a:gd name="connsiteY5" fmla="*/ 3749753 h 4977304"/>
              <a:gd name="connsiteX6" fmla="*/ 11938513 w 12198158"/>
              <a:gd name="connsiteY6" fmla="*/ 3754367 h 4977304"/>
              <a:gd name="connsiteX7" fmla="*/ 11853342 w 12198158"/>
              <a:gd name="connsiteY7" fmla="*/ 3782688 h 4977304"/>
              <a:gd name="connsiteX8" fmla="*/ 11704569 w 12198158"/>
              <a:gd name="connsiteY8" fmla="*/ 3839336 h 4977304"/>
              <a:gd name="connsiteX9" fmla="*/ 11577641 w 12198158"/>
              <a:gd name="connsiteY9" fmla="*/ 3885996 h 4977304"/>
              <a:gd name="connsiteX10" fmla="*/ 11508791 w 12198158"/>
              <a:gd name="connsiteY10" fmla="*/ 3969283 h 4977304"/>
              <a:gd name="connsiteX11" fmla="*/ 11388373 w 12198158"/>
              <a:gd name="connsiteY11" fmla="*/ 4027440 h 4977304"/>
              <a:gd name="connsiteX12" fmla="*/ 11276406 w 12198158"/>
              <a:gd name="connsiteY12" fmla="*/ 4056099 h 4977304"/>
              <a:gd name="connsiteX13" fmla="*/ 11190251 w 12198158"/>
              <a:gd name="connsiteY13" fmla="*/ 4073272 h 4977304"/>
              <a:gd name="connsiteX14" fmla="*/ 11139995 w 12198158"/>
              <a:gd name="connsiteY14" fmla="*/ 4081811 h 4977304"/>
              <a:gd name="connsiteX15" fmla="*/ 11040727 w 12198158"/>
              <a:gd name="connsiteY15" fmla="*/ 4081109 h 4977304"/>
              <a:gd name="connsiteX16" fmla="*/ 10969005 w 12198158"/>
              <a:gd name="connsiteY16" fmla="*/ 4091154 h 4977304"/>
              <a:gd name="connsiteX17" fmla="*/ 10899772 w 12198158"/>
              <a:gd name="connsiteY17" fmla="*/ 4122857 h 4977304"/>
              <a:gd name="connsiteX18" fmla="*/ 10838983 w 12198158"/>
              <a:gd name="connsiteY18" fmla="*/ 4155791 h 4977304"/>
              <a:gd name="connsiteX19" fmla="*/ 10769520 w 12198158"/>
              <a:gd name="connsiteY19" fmla="*/ 4198574 h 4977304"/>
              <a:gd name="connsiteX20" fmla="*/ 10570843 w 12198158"/>
              <a:gd name="connsiteY20" fmla="*/ 4255424 h 4977304"/>
              <a:gd name="connsiteX21" fmla="*/ 10512263 w 12198158"/>
              <a:gd name="connsiteY21" fmla="*/ 4291698 h 4977304"/>
              <a:gd name="connsiteX22" fmla="*/ 10439016 w 12198158"/>
              <a:gd name="connsiteY22" fmla="*/ 4293933 h 4977304"/>
              <a:gd name="connsiteX23" fmla="*/ 10376941 w 12198158"/>
              <a:gd name="connsiteY23" fmla="*/ 4298111 h 4977304"/>
              <a:gd name="connsiteX24" fmla="*/ 10329960 w 12198158"/>
              <a:gd name="connsiteY24" fmla="*/ 4298774 h 4977304"/>
              <a:gd name="connsiteX25" fmla="*/ 10254256 w 12198158"/>
              <a:gd name="connsiteY25" fmla="*/ 4309364 h 4977304"/>
              <a:gd name="connsiteX26" fmla="*/ 10119745 w 12198158"/>
              <a:gd name="connsiteY26" fmla="*/ 4321869 h 4977304"/>
              <a:gd name="connsiteX27" fmla="*/ 10075444 w 12198158"/>
              <a:gd name="connsiteY27" fmla="*/ 4324144 h 4977304"/>
              <a:gd name="connsiteX28" fmla="*/ 10032543 w 12198158"/>
              <a:gd name="connsiteY28" fmla="*/ 4322337 h 4977304"/>
              <a:gd name="connsiteX29" fmla="*/ 9953375 w 12198158"/>
              <a:gd name="connsiteY29" fmla="*/ 4339186 h 4977304"/>
              <a:gd name="connsiteX30" fmla="*/ 9841223 w 12198158"/>
              <a:gd name="connsiteY30" fmla="*/ 4346536 h 4977304"/>
              <a:gd name="connsiteX31" fmla="*/ 9721820 w 12198158"/>
              <a:gd name="connsiteY31" fmla="*/ 4368481 h 4977304"/>
              <a:gd name="connsiteX32" fmla="*/ 9578114 w 12198158"/>
              <a:gd name="connsiteY32" fmla="*/ 4380883 h 4977304"/>
              <a:gd name="connsiteX33" fmla="*/ 9336820 w 12198158"/>
              <a:gd name="connsiteY33" fmla="*/ 4430514 h 4977304"/>
              <a:gd name="connsiteX34" fmla="*/ 9272837 w 12198158"/>
              <a:gd name="connsiteY34" fmla="*/ 4491645 h 4977304"/>
              <a:gd name="connsiteX35" fmla="*/ 9188677 w 12198158"/>
              <a:gd name="connsiteY35" fmla="*/ 4497828 h 4977304"/>
              <a:gd name="connsiteX36" fmla="*/ 9183116 w 12198158"/>
              <a:gd name="connsiteY36" fmla="*/ 4507862 h 4977304"/>
              <a:gd name="connsiteX37" fmla="*/ 9145128 w 12198158"/>
              <a:gd name="connsiteY37" fmla="*/ 4520027 h 4977304"/>
              <a:gd name="connsiteX38" fmla="*/ 9144106 w 12198158"/>
              <a:gd name="connsiteY38" fmla="*/ 4518870 h 4977304"/>
              <a:gd name="connsiteX39" fmla="*/ 9131223 w 12198158"/>
              <a:gd name="connsiteY39" fmla="*/ 4516515 h 4977304"/>
              <a:gd name="connsiteX40" fmla="*/ 9107733 w 12198158"/>
              <a:gd name="connsiteY40" fmla="*/ 4515031 h 4977304"/>
              <a:gd name="connsiteX41" fmla="*/ 9047414 w 12198158"/>
              <a:gd name="connsiteY41" fmla="*/ 4506003 h 4977304"/>
              <a:gd name="connsiteX42" fmla="*/ 8999479 w 12198158"/>
              <a:gd name="connsiteY42" fmla="*/ 4509570 h 4977304"/>
              <a:gd name="connsiteX43" fmla="*/ 8999194 w 12198158"/>
              <a:gd name="connsiteY43" fmla="*/ 4509309 h 4977304"/>
              <a:gd name="connsiteX44" fmla="*/ 8990231 w 12198158"/>
              <a:gd name="connsiteY44" fmla="*/ 4510625 h 4977304"/>
              <a:gd name="connsiteX45" fmla="*/ 8984397 w 12198158"/>
              <a:gd name="connsiteY45" fmla="*/ 4512863 h 4977304"/>
              <a:gd name="connsiteX46" fmla="*/ 8968351 w 12198158"/>
              <a:gd name="connsiteY46" fmla="*/ 4516366 h 4977304"/>
              <a:gd name="connsiteX47" fmla="*/ 8962029 w 12198158"/>
              <a:gd name="connsiteY47" fmla="*/ 4515606 h 4977304"/>
              <a:gd name="connsiteX48" fmla="*/ 8957069 w 12198158"/>
              <a:gd name="connsiteY48" fmla="*/ 4513190 h 4977304"/>
              <a:gd name="connsiteX49" fmla="*/ 8889695 w 12198158"/>
              <a:gd name="connsiteY49" fmla="*/ 4533539 h 4977304"/>
              <a:gd name="connsiteX50" fmla="*/ 8746606 w 12198158"/>
              <a:gd name="connsiteY50" fmla="*/ 4530613 h 4977304"/>
              <a:gd name="connsiteX51" fmla="*/ 8702038 w 12198158"/>
              <a:gd name="connsiteY51" fmla="*/ 4532895 h 4977304"/>
              <a:gd name="connsiteX52" fmla="*/ 8590337 w 12198158"/>
              <a:gd name="connsiteY52" fmla="*/ 4542204 h 4977304"/>
              <a:gd name="connsiteX53" fmla="*/ 8519543 w 12198158"/>
              <a:gd name="connsiteY53" fmla="*/ 4526086 h 4977304"/>
              <a:gd name="connsiteX54" fmla="*/ 8505306 w 12198158"/>
              <a:gd name="connsiteY54" fmla="*/ 4532509 h 4977304"/>
              <a:gd name="connsiteX55" fmla="*/ 8500493 w 12198158"/>
              <a:gd name="connsiteY55" fmla="*/ 4535768 h 4977304"/>
              <a:gd name="connsiteX56" fmla="*/ 8492299 w 12198158"/>
              <a:gd name="connsiteY56" fmla="*/ 4538742 h 4977304"/>
              <a:gd name="connsiteX57" fmla="*/ 8491926 w 12198158"/>
              <a:gd name="connsiteY57" fmla="*/ 4538547 h 4977304"/>
              <a:gd name="connsiteX58" fmla="*/ 8484586 w 12198158"/>
              <a:gd name="connsiteY58" fmla="*/ 4541860 h 4977304"/>
              <a:gd name="connsiteX59" fmla="*/ 8361601 w 12198158"/>
              <a:gd name="connsiteY59" fmla="*/ 4557109 h 4977304"/>
              <a:gd name="connsiteX60" fmla="*/ 8348227 w 12198158"/>
              <a:gd name="connsiteY60" fmla="*/ 4557320 h 4977304"/>
              <a:gd name="connsiteX61" fmla="*/ 8346801 w 12198158"/>
              <a:gd name="connsiteY61" fmla="*/ 4556408 h 4977304"/>
              <a:gd name="connsiteX62" fmla="*/ 8308886 w 12198158"/>
              <a:gd name="connsiteY62" fmla="*/ 4575677 h 4977304"/>
              <a:gd name="connsiteX63" fmla="*/ 8289640 w 12198158"/>
              <a:gd name="connsiteY63" fmla="*/ 4590767 h 4977304"/>
              <a:gd name="connsiteX64" fmla="*/ 8278750 w 12198158"/>
              <a:gd name="connsiteY64" fmla="*/ 4597091 h 4977304"/>
              <a:gd name="connsiteX65" fmla="*/ 8277624 w 12198158"/>
              <a:gd name="connsiteY65" fmla="*/ 4601916 h 4977304"/>
              <a:gd name="connsiteX66" fmla="*/ 8260561 w 12198158"/>
              <a:gd name="connsiteY66" fmla="*/ 4609708 h 4977304"/>
              <a:gd name="connsiteX67" fmla="*/ 8257864 w 12198158"/>
              <a:gd name="connsiteY67" fmla="*/ 4609458 h 4977304"/>
              <a:gd name="connsiteX68" fmla="*/ 8246529 w 12198158"/>
              <a:gd name="connsiteY68" fmla="*/ 4620148 h 4977304"/>
              <a:gd name="connsiteX69" fmla="*/ 8240334 w 12198158"/>
              <a:gd name="connsiteY69" fmla="*/ 4634257 h 4977304"/>
              <a:gd name="connsiteX70" fmla="*/ 8084875 w 12198158"/>
              <a:gd name="connsiteY70" fmla="*/ 4684387 h 4977304"/>
              <a:gd name="connsiteX71" fmla="*/ 7900134 w 12198158"/>
              <a:gd name="connsiteY71" fmla="*/ 4729969 h 4977304"/>
              <a:gd name="connsiteX72" fmla="*/ 7713595 w 12198158"/>
              <a:gd name="connsiteY72" fmla="*/ 4757895 h 4977304"/>
              <a:gd name="connsiteX73" fmla="*/ 7609267 w 12198158"/>
              <a:gd name="connsiteY73" fmla="*/ 4754126 h 4977304"/>
              <a:gd name="connsiteX74" fmla="*/ 7522521 w 12198158"/>
              <a:gd name="connsiteY74" fmla="*/ 4760455 h 4977304"/>
              <a:gd name="connsiteX75" fmla="*/ 7514554 w 12198158"/>
              <a:gd name="connsiteY75" fmla="*/ 4763228 h 4977304"/>
              <a:gd name="connsiteX76" fmla="*/ 7502403 w 12198158"/>
              <a:gd name="connsiteY76" fmla="*/ 4764677 h 4977304"/>
              <a:gd name="connsiteX77" fmla="*/ 7502032 w 12198158"/>
              <a:gd name="connsiteY77" fmla="*/ 4764322 h 4977304"/>
              <a:gd name="connsiteX78" fmla="*/ 7490794 w 12198158"/>
              <a:gd name="connsiteY78" fmla="*/ 4766442 h 4977304"/>
              <a:gd name="connsiteX79" fmla="*/ 7400450 w 12198158"/>
              <a:gd name="connsiteY79" fmla="*/ 4757640 h 4977304"/>
              <a:gd name="connsiteX80" fmla="*/ 7307302 w 12198158"/>
              <a:gd name="connsiteY80" fmla="*/ 4747220 h 4977304"/>
              <a:gd name="connsiteX81" fmla="*/ 7305976 w 12198158"/>
              <a:gd name="connsiteY81" fmla="*/ 4745654 h 4977304"/>
              <a:gd name="connsiteX82" fmla="*/ 7213744 w 12198158"/>
              <a:gd name="connsiteY82" fmla="*/ 4773074 h 4977304"/>
              <a:gd name="connsiteX83" fmla="*/ 7196298 w 12198158"/>
              <a:gd name="connsiteY83" fmla="*/ 4778016 h 4977304"/>
              <a:gd name="connsiteX84" fmla="*/ 7192202 w 12198158"/>
              <a:gd name="connsiteY84" fmla="*/ 4783834 h 4977304"/>
              <a:gd name="connsiteX85" fmla="*/ 7166024 w 12198158"/>
              <a:gd name="connsiteY85" fmla="*/ 4788882 h 4977304"/>
              <a:gd name="connsiteX86" fmla="*/ 7092253 w 12198158"/>
              <a:gd name="connsiteY86" fmla="*/ 4802161 h 4977304"/>
              <a:gd name="connsiteX87" fmla="*/ 7013814 w 12198158"/>
              <a:gd name="connsiteY87" fmla="*/ 4801755 h 4977304"/>
              <a:gd name="connsiteX88" fmla="*/ 6899540 w 12198158"/>
              <a:gd name="connsiteY88" fmla="*/ 4833798 h 4977304"/>
              <a:gd name="connsiteX89" fmla="*/ 6703746 w 12198158"/>
              <a:gd name="connsiteY89" fmla="*/ 4864157 h 4977304"/>
              <a:gd name="connsiteX90" fmla="*/ 6545085 w 12198158"/>
              <a:gd name="connsiteY90" fmla="*/ 4895408 h 4977304"/>
              <a:gd name="connsiteX91" fmla="*/ 6313345 w 12198158"/>
              <a:gd name="connsiteY91" fmla="*/ 4946232 h 4977304"/>
              <a:gd name="connsiteX92" fmla="*/ 6164558 w 12198158"/>
              <a:gd name="connsiteY92" fmla="*/ 4948498 h 4977304"/>
              <a:gd name="connsiteX93" fmla="*/ 6069796 w 12198158"/>
              <a:gd name="connsiteY93" fmla="*/ 4970720 h 4977304"/>
              <a:gd name="connsiteX94" fmla="*/ 6064481 w 12198158"/>
              <a:gd name="connsiteY94" fmla="*/ 4969051 h 4977304"/>
              <a:gd name="connsiteX95" fmla="*/ 6044602 w 12198158"/>
              <a:gd name="connsiteY95" fmla="*/ 4969792 h 4977304"/>
              <a:gd name="connsiteX96" fmla="*/ 6037252 w 12198158"/>
              <a:gd name="connsiteY96" fmla="*/ 4960726 h 4977304"/>
              <a:gd name="connsiteX97" fmla="*/ 6006081 w 12198158"/>
              <a:gd name="connsiteY97" fmla="*/ 4955195 h 4977304"/>
              <a:gd name="connsiteX98" fmla="*/ 5920065 w 12198158"/>
              <a:gd name="connsiteY98" fmla="*/ 4944866 h 4977304"/>
              <a:gd name="connsiteX99" fmla="*/ 5755077 w 12198158"/>
              <a:gd name="connsiteY99" fmla="*/ 4976193 h 4977304"/>
              <a:gd name="connsiteX100" fmla="*/ 5623207 w 12198158"/>
              <a:gd name="connsiteY100" fmla="*/ 4977304 h 4977304"/>
              <a:gd name="connsiteX101" fmla="*/ 5467256 w 12198158"/>
              <a:gd name="connsiteY101" fmla="*/ 4962079 h 4977304"/>
              <a:gd name="connsiteX102" fmla="*/ 5429137 w 12198158"/>
              <a:gd name="connsiteY102" fmla="*/ 4949858 h 4977304"/>
              <a:gd name="connsiteX103" fmla="*/ 5378078 w 12198158"/>
              <a:gd name="connsiteY103" fmla="*/ 4930634 h 4977304"/>
              <a:gd name="connsiteX104" fmla="*/ 5258253 w 12198158"/>
              <a:gd name="connsiteY104" fmla="*/ 4908461 h 4977304"/>
              <a:gd name="connsiteX105" fmla="*/ 5219477 w 12198158"/>
              <a:gd name="connsiteY105" fmla="*/ 4896381 h 4977304"/>
              <a:gd name="connsiteX106" fmla="*/ 5171208 w 12198158"/>
              <a:gd name="connsiteY106" fmla="*/ 4893134 h 4977304"/>
              <a:gd name="connsiteX107" fmla="*/ 5153115 w 12198158"/>
              <a:gd name="connsiteY107" fmla="*/ 4885290 h 4977304"/>
              <a:gd name="connsiteX108" fmla="*/ 5139168 w 12198158"/>
              <a:gd name="connsiteY108" fmla="*/ 4881597 h 4977304"/>
              <a:gd name="connsiteX109" fmla="*/ 5136167 w 12198158"/>
              <a:gd name="connsiteY109" fmla="*/ 4879315 h 4977304"/>
              <a:gd name="connsiteX110" fmla="*/ 5118243 w 12198158"/>
              <a:gd name="connsiteY110" fmla="*/ 4867529 h 4977304"/>
              <a:gd name="connsiteX111" fmla="*/ 5062411 w 12198158"/>
              <a:gd name="connsiteY111" fmla="*/ 4874665 h 4977304"/>
              <a:gd name="connsiteX112" fmla="*/ 5008170 w 12198158"/>
              <a:gd name="connsiteY112" fmla="*/ 4856876 h 4977304"/>
              <a:gd name="connsiteX113" fmla="*/ 4837210 w 12198158"/>
              <a:gd name="connsiteY113" fmla="*/ 4830794 h 4977304"/>
              <a:gd name="connsiteX114" fmla="*/ 4759270 w 12198158"/>
              <a:gd name="connsiteY114" fmla="*/ 4800638 h 4977304"/>
              <a:gd name="connsiteX115" fmla="*/ 4720035 w 12198158"/>
              <a:gd name="connsiteY115" fmla="*/ 4790848 h 4977304"/>
              <a:gd name="connsiteX116" fmla="*/ 4718027 w 12198158"/>
              <a:gd name="connsiteY116" fmla="*/ 4790035 h 4977304"/>
              <a:gd name="connsiteX117" fmla="*/ 4718961 w 12198158"/>
              <a:gd name="connsiteY117" fmla="*/ 4789806 h 4977304"/>
              <a:gd name="connsiteX118" fmla="*/ 4714055 w 12198158"/>
              <a:gd name="connsiteY118" fmla="*/ 4788426 h 4977304"/>
              <a:gd name="connsiteX119" fmla="*/ 4718027 w 12198158"/>
              <a:gd name="connsiteY119" fmla="*/ 4790035 h 4977304"/>
              <a:gd name="connsiteX120" fmla="*/ 4712381 w 12198158"/>
              <a:gd name="connsiteY120" fmla="*/ 4791420 h 4977304"/>
              <a:gd name="connsiteX121" fmla="*/ 4512801 w 12198158"/>
              <a:gd name="connsiteY121" fmla="*/ 4780666 h 4977304"/>
              <a:gd name="connsiteX122" fmla="*/ 4425588 w 12198158"/>
              <a:gd name="connsiteY122" fmla="*/ 4769100 h 4977304"/>
              <a:gd name="connsiteX123" fmla="*/ 4314086 w 12198158"/>
              <a:gd name="connsiteY123" fmla="*/ 4774822 h 4977304"/>
              <a:gd name="connsiteX124" fmla="*/ 4312230 w 12198158"/>
              <a:gd name="connsiteY124" fmla="*/ 4773365 h 4977304"/>
              <a:gd name="connsiteX125" fmla="*/ 4292278 w 12198158"/>
              <a:gd name="connsiteY125" fmla="*/ 4771325 h 4977304"/>
              <a:gd name="connsiteX126" fmla="*/ 4287201 w 12198158"/>
              <a:gd name="connsiteY126" fmla="*/ 4774493 h 4977304"/>
              <a:gd name="connsiteX127" fmla="*/ 4273289 w 12198158"/>
              <a:gd name="connsiteY127" fmla="*/ 4774225 h 4977304"/>
              <a:gd name="connsiteX128" fmla="*/ 4245283 w 12198158"/>
              <a:gd name="connsiteY128" fmla="*/ 4776749 h 4977304"/>
              <a:gd name="connsiteX129" fmla="*/ 4199245 w 12198158"/>
              <a:gd name="connsiteY129" fmla="*/ 4773714 h 4977304"/>
              <a:gd name="connsiteX130" fmla="*/ 4198941 w 12198158"/>
              <a:gd name="connsiteY130" fmla="*/ 4772347 h 4977304"/>
              <a:gd name="connsiteX131" fmla="*/ 4188453 w 12198158"/>
              <a:gd name="connsiteY131" fmla="*/ 4766228 h 4977304"/>
              <a:gd name="connsiteX132" fmla="*/ 4139982 w 12198158"/>
              <a:gd name="connsiteY132" fmla="*/ 4748999 h 4977304"/>
              <a:gd name="connsiteX133" fmla="*/ 4080374 w 12198158"/>
              <a:gd name="connsiteY133" fmla="*/ 4720184 h 4977304"/>
              <a:gd name="connsiteX134" fmla="*/ 4071828 w 12198158"/>
              <a:gd name="connsiteY134" fmla="*/ 4719278 h 4977304"/>
              <a:gd name="connsiteX135" fmla="*/ 4071710 w 12198158"/>
              <a:gd name="connsiteY135" fmla="*/ 4718953 h 4977304"/>
              <a:gd name="connsiteX136" fmla="*/ 4056247 w 12198158"/>
              <a:gd name="connsiteY136" fmla="*/ 4717622 h 4977304"/>
              <a:gd name="connsiteX137" fmla="*/ 4039668 w 12198158"/>
              <a:gd name="connsiteY137" fmla="*/ 4715861 h 4977304"/>
              <a:gd name="connsiteX138" fmla="*/ 4034303 w 12198158"/>
              <a:gd name="connsiteY138" fmla="*/ 4713218 h 4977304"/>
              <a:gd name="connsiteX139" fmla="*/ 4032672 w 12198158"/>
              <a:gd name="connsiteY139" fmla="*/ 4709236 h 4977304"/>
              <a:gd name="connsiteX140" fmla="*/ 4031088 w 12198158"/>
              <a:gd name="connsiteY140" fmla="*/ 4709491 h 4977304"/>
              <a:gd name="connsiteX141" fmla="*/ 4001867 w 12198158"/>
              <a:gd name="connsiteY141" fmla="*/ 4695842 h 4977304"/>
              <a:gd name="connsiteX142" fmla="*/ 3934220 w 12198158"/>
              <a:gd name="connsiteY142" fmla="*/ 4676884 h 4977304"/>
              <a:gd name="connsiteX143" fmla="*/ 3894676 w 12198158"/>
              <a:gd name="connsiteY143" fmla="*/ 4670743 h 4977304"/>
              <a:gd name="connsiteX144" fmla="*/ 3787232 w 12198158"/>
              <a:gd name="connsiteY144" fmla="*/ 4648764 h 4977304"/>
              <a:gd name="connsiteX145" fmla="*/ 3680057 w 12198158"/>
              <a:gd name="connsiteY145" fmla="*/ 4622784 h 4977304"/>
              <a:gd name="connsiteX146" fmla="*/ 3607627 w 12198158"/>
              <a:gd name="connsiteY146" fmla="*/ 4587738 h 4977304"/>
              <a:gd name="connsiteX147" fmla="*/ 3601451 w 12198158"/>
              <a:gd name="connsiteY147" fmla="*/ 4589218 h 4977304"/>
              <a:gd name="connsiteX148" fmla="*/ 3592338 w 12198158"/>
              <a:gd name="connsiteY148" fmla="*/ 4589396 h 4977304"/>
              <a:gd name="connsiteX149" fmla="*/ 3592104 w 12198158"/>
              <a:gd name="connsiteY149" fmla="*/ 4589103 h 4977304"/>
              <a:gd name="connsiteX150" fmla="*/ 3583586 w 12198158"/>
              <a:gd name="connsiteY150" fmla="*/ 4589853 h 4977304"/>
              <a:gd name="connsiteX151" fmla="*/ 3533777 w 12198158"/>
              <a:gd name="connsiteY151" fmla="*/ 4579320 h 4977304"/>
              <a:gd name="connsiteX152" fmla="*/ 3470906 w 12198158"/>
              <a:gd name="connsiteY152" fmla="*/ 4575344 h 4977304"/>
              <a:gd name="connsiteX153" fmla="*/ 3398460 w 12198158"/>
              <a:gd name="connsiteY153" fmla="*/ 4562260 h 4977304"/>
              <a:gd name="connsiteX154" fmla="*/ 3361644 w 12198158"/>
              <a:gd name="connsiteY154" fmla="*/ 4580670 h 4977304"/>
              <a:gd name="connsiteX155" fmla="*/ 3341795 w 12198158"/>
              <a:gd name="connsiteY155" fmla="*/ 4582496 h 4977304"/>
              <a:gd name="connsiteX156" fmla="*/ 3339469 w 12198158"/>
              <a:gd name="connsiteY156" fmla="*/ 4581438 h 4977304"/>
              <a:gd name="connsiteX157" fmla="*/ 3260180 w 12198158"/>
              <a:gd name="connsiteY157" fmla="*/ 4587820 h 4977304"/>
              <a:gd name="connsiteX158" fmla="*/ 3140460 w 12198158"/>
              <a:gd name="connsiteY158" fmla="*/ 4596263 h 4977304"/>
              <a:gd name="connsiteX159" fmla="*/ 3028270 w 12198158"/>
              <a:gd name="connsiteY159" fmla="*/ 4599134 h 4977304"/>
              <a:gd name="connsiteX160" fmla="*/ 2779714 w 12198158"/>
              <a:gd name="connsiteY160" fmla="*/ 4622831 h 4977304"/>
              <a:gd name="connsiteX161" fmla="*/ 2649525 w 12198158"/>
              <a:gd name="connsiteY161" fmla="*/ 4658086 h 4977304"/>
              <a:gd name="connsiteX162" fmla="*/ 2566315 w 12198158"/>
              <a:gd name="connsiteY162" fmla="*/ 4605776 h 4977304"/>
              <a:gd name="connsiteX163" fmla="*/ 2441626 w 12198158"/>
              <a:gd name="connsiteY163" fmla="*/ 4620872 h 4977304"/>
              <a:gd name="connsiteX164" fmla="*/ 2313568 w 12198158"/>
              <a:gd name="connsiteY164" fmla="*/ 4630067 h 4977304"/>
              <a:gd name="connsiteX165" fmla="*/ 2207105 w 12198158"/>
              <a:gd name="connsiteY165" fmla="*/ 4624384 h 4977304"/>
              <a:gd name="connsiteX166" fmla="*/ 2093268 w 12198158"/>
              <a:gd name="connsiteY166" fmla="*/ 4606236 h 4977304"/>
              <a:gd name="connsiteX167" fmla="*/ 1996024 w 12198158"/>
              <a:gd name="connsiteY167" fmla="*/ 4597526 h 4977304"/>
              <a:gd name="connsiteX168" fmla="*/ 1926886 w 12198158"/>
              <a:gd name="connsiteY168" fmla="*/ 4621358 h 4977304"/>
              <a:gd name="connsiteX169" fmla="*/ 1920368 w 12198158"/>
              <a:gd name="connsiteY169" fmla="*/ 4616112 h 4977304"/>
              <a:gd name="connsiteX170" fmla="*/ 1871831 w 12198158"/>
              <a:gd name="connsiteY170" fmla="*/ 4617844 h 4977304"/>
              <a:gd name="connsiteX171" fmla="*/ 1785463 w 12198158"/>
              <a:gd name="connsiteY171" fmla="*/ 4647841 h 4977304"/>
              <a:gd name="connsiteX172" fmla="*/ 1737045 w 12198158"/>
              <a:gd name="connsiteY172" fmla="*/ 4642356 h 4977304"/>
              <a:gd name="connsiteX173" fmla="*/ 1673954 w 12198158"/>
              <a:gd name="connsiteY173" fmla="*/ 4624601 h 4977304"/>
              <a:gd name="connsiteX174" fmla="*/ 1602834 w 12198158"/>
              <a:gd name="connsiteY174" fmla="*/ 4640924 h 4977304"/>
              <a:gd name="connsiteX175" fmla="*/ 1490351 w 12198158"/>
              <a:gd name="connsiteY175" fmla="*/ 4613132 h 4977304"/>
              <a:gd name="connsiteX176" fmla="*/ 1149212 w 12198158"/>
              <a:gd name="connsiteY176" fmla="*/ 4564210 h 4977304"/>
              <a:gd name="connsiteX177" fmla="*/ 938574 w 12198158"/>
              <a:gd name="connsiteY177" fmla="*/ 4566821 h 4977304"/>
              <a:gd name="connsiteX178" fmla="*/ 857697 w 12198158"/>
              <a:gd name="connsiteY178" fmla="*/ 4525391 h 4977304"/>
              <a:gd name="connsiteX179" fmla="*/ 836981 w 12198158"/>
              <a:gd name="connsiteY179" fmla="*/ 4526708 h 4977304"/>
              <a:gd name="connsiteX180" fmla="*/ 816264 w 12198158"/>
              <a:gd name="connsiteY180" fmla="*/ 4524575 h 4977304"/>
              <a:gd name="connsiteX181" fmla="*/ 810965 w 12198158"/>
              <a:gd name="connsiteY181" fmla="*/ 4527718 h 4977304"/>
              <a:gd name="connsiteX182" fmla="*/ 796509 w 12198158"/>
              <a:gd name="connsiteY182" fmla="*/ 4527387 h 4977304"/>
              <a:gd name="connsiteX183" fmla="*/ 767389 w 12198158"/>
              <a:gd name="connsiteY183" fmla="*/ 4529784 h 4977304"/>
              <a:gd name="connsiteX184" fmla="*/ 762544 w 12198158"/>
              <a:gd name="connsiteY184" fmla="*/ 4527372 h 4977304"/>
              <a:gd name="connsiteX185" fmla="*/ 719567 w 12198158"/>
              <a:gd name="connsiteY185" fmla="*/ 4526534 h 4977304"/>
              <a:gd name="connsiteX186" fmla="*/ 719262 w 12198158"/>
              <a:gd name="connsiteY186" fmla="*/ 4525164 h 4977304"/>
              <a:gd name="connsiteX187" fmla="*/ 708402 w 12198158"/>
              <a:gd name="connsiteY187" fmla="*/ 4518999 h 4977304"/>
              <a:gd name="connsiteX188" fmla="*/ 596394 w 12198158"/>
              <a:gd name="connsiteY188" fmla="*/ 4472455 h 4977304"/>
              <a:gd name="connsiteX189" fmla="*/ 578149 w 12198158"/>
              <a:gd name="connsiteY189" fmla="*/ 4469575 h 4977304"/>
              <a:gd name="connsiteX190" fmla="*/ 571336 w 12198158"/>
              <a:gd name="connsiteY190" fmla="*/ 4469781 h 4977304"/>
              <a:gd name="connsiteX191" fmla="*/ 444802 w 12198158"/>
              <a:gd name="connsiteY191" fmla="*/ 4428480 h 4977304"/>
              <a:gd name="connsiteX192" fmla="*/ 403746 w 12198158"/>
              <a:gd name="connsiteY192" fmla="*/ 4422157 h 4977304"/>
              <a:gd name="connsiteX193" fmla="*/ 292240 w 12198158"/>
              <a:gd name="connsiteY193" fmla="*/ 4399681 h 4977304"/>
              <a:gd name="connsiteX194" fmla="*/ 118302 w 12198158"/>
              <a:gd name="connsiteY194" fmla="*/ 4343421 h 4977304"/>
              <a:gd name="connsiteX195" fmla="*/ 15516 w 12198158"/>
              <a:gd name="connsiteY195" fmla="*/ 4340320 h 4977304"/>
              <a:gd name="connsiteX196" fmla="*/ 2 w 12198158"/>
              <a:gd name="connsiteY196" fmla="*/ 4334381 h 4977304"/>
              <a:gd name="connsiteX197" fmla="*/ 2 w 12198158"/>
              <a:gd name="connsiteY197" fmla="*/ 3589361 h 4977304"/>
              <a:gd name="connsiteX198" fmla="*/ 0 w 12198158"/>
              <a:gd name="connsiteY198" fmla="*/ 3589361 h 4977304"/>
              <a:gd name="connsiteX199" fmla="*/ 0 w 12198158"/>
              <a:gd name="connsiteY199" fmla="*/ 3513036 h 4977304"/>
              <a:gd name="connsiteX200" fmla="*/ 0 w 12198158"/>
              <a:gd name="connsiteY200" fmla="*/ 2672265 h 4977304"/>
              <a:gd name="connsiteX201" fmla="*/ 0 w 12198158"/>
              <a:gd name="connsiteY201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2672265 h 4977304"/>
              <a:gd name="connsiteX200" fmla="*/ 0 w 12198158"/>
              <a:gd name="connsiteY200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0 w 12198158"/>
              <a:gd name="connsiteY196" fmla="*/ 0 h 497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2198158" h="4977304">
                <a:moveTo>
                  <a:pt x="0" y="0"/>
                </a:moveTo>
                <a:lnTo>
                  <a:pt x="12192000" y="0"/>
                </a:lnTo>
                <a:cubicBezTo>
                  <a:pt x="12194053" y="1221522"/>
                  <a:pt x="12196105" y="2443043"/>
                  <a:pt x="12198158" y="3664565"/>
                </a:cubicBezTo>
                <a:lnTo>
                  <a:pt x="12132764" y="3748492"/>
                </a:lnTo>
                <a:cubicBezTo>
                  <a:pt x="12118570" y="3746087"/>
                  <a:pt x="12066475" y="3748051"/>
                  <a:pt x="12053056" y="3749753"/>
                </a:cubicBezTo>
                <a:cubicBezTo>
                  <a:pt x="11951151" y="3723523"/>
                  <a:pt x="11987956" y="3741350"/>
                  <a:pt x="11938513" y="3754367"/>
                </a:cubicBezTo>
                <a:cubicBezTo>
                  <a:pt x="11893437" y="3756229"/>
                  <a:pt x="11892333" y="3768527"/>
                  <a:pt x="11853342" y="3782688"/>
                </a:cubicBezTo>
                <a:lnTo>
                  <a:pt x="11704569" y="3839336"/>
                </a:lnTo>
                <a:cubicBezTo>
                  <a:pt x="11658619" y="3856554"/>
                  <a:pt x="11620159" y="3839774"/>
                  <a:pt x="11577641" y="3885996"/>
                </a:cubicBezTo>
                <a:lnTo>
                  <a:pt x="11508791" y="3969283"/>
                </a:lnTo>
                <a:cubicBezTo>
                  <a:pt x="11460627" y="3971273"/>
                  <a:pt x="11432986" y="4009558"/>
                  <a:pt x="11388373" y="4027440"/>
                </a:cubicBezTo>
                <a:cubicBezTo>
                  <a:pt x="11343278" y="4048257"/>
                  <a:pt x="11314689" y="4047456"/>
                  <a:pt x="11276406" y="4056099"/>
                </a:cubicBezTo>
                <a:cubicBezTo>
                  <a:pt x="11261021" y="4049529"/>
                  <a:pt x="11204601" y="4061517"/>
                  <a:pt x="11190251" y="4073272"/>
                </a:cubicBezTo>
                <a:cubicBezTo>
                  <a:pt x="11148224" y="4071760"/>
                  <a:pt x="11166866" y="4068152"/>
                  <a:pt x="11139995" y="4081811"/>
                </a:cubicBezTo>
                <a:cubicBezTo>
                  <a:pt x="11109018" y="4049468"/>
                  <a:pt x="11068949" y="4077660"/>
                  <a:pt x="11040727" y="4081109"/>
                </a:cubicBezTo>
                <a:cubicBezTo>
                  <a:pt x="11023237" y="4085061"/>
                  <a:pt x="10985662" y="4089557"/>
                  <a:pt x="10969005" y="4091154"/>
                </a:cubicBezTo>
                <a:cubicBezTo>
                  <a:pt x="10940582" y="4090832"/>
                  <a:pt x="10898726" y="4139134"/>
                  <a:pt x="10899772" y="4122857"/>
                </a:cubicBezTo>
                <a:cubicBezTo>
                  <a:pt x="10876619" y="4120124"/>
                  <a:pt x="10869907" y="4153686"/>
                  <a:pt x="10838983" y="4155791"/>
                </a:cubicBezTo>
                <a:cubicBezTo>
                  <a:pt x="10773332" y="4195792"/>
                  <a:pt x="10814211" y="4181968"/>
                  <a:pt x="10769520" y="4198574"/>
                </a:cubicBezTo>
                <a:cubicBezTo>
                  <a:pt x="10724830" y="4215180"/>
                  <a:pt x="10633260" y="4238403"/>
                  <a:pt x="10570843" y="4255424"/>
                </a:cubicBezTo>
                <a:cubicBezTo>
                  <a:pt x="10542692" y="4260653"/>
                  <a:pt x="10551563" y="4286463"/>
                  <a:pt x="10512263" y="4291698"/>
                </a:cubicBezTo>
                <a:cubicBezTo>
                  <a:pt x="10488463" y="4290048"/>
                  <a:pt x="10466846" y="4304648"/>
                  <a:pt x="10439016" y="4293933"/>
                </a:cubicBezTo>
                <a:cubicBezTo>
                  <a:pt x="10429577" y="4289548"/>
                  <a:pt x="10402340" y="4290424"/>
                  <a:pt x="10376941" y="4298111"/>
                </a:cubicBezTo>
                <a:cubicBezTo>
                  <a:pt x="10367909" y="4289198"/>
                  <a:pt x="10340964" y="4298606"/>
                  <a:pt x="10329960" y="4298774"/>
                </a:cubicBezTo>
                <a:cubicBezTo>
                  <a:pt x="10316703" y="4291487"/>
                  <a:pt x="10267890" y="4301333"/>
                  <a:pt x="10254256" y="4309364"/>
                </a:cubicBezTo>
                <a:lnTo>
                  <a:pt x="10119745" y="4321869"/>
                </a:lnTo>
                <a:lnTo>
                  <a:pt x="10075444" y="4324144"/>
                </a:lnTo>
                <a:cubicBezTo>
                  <a:pt x="10067850" y="4321897"/>
                  <a:pt x="10040161" y="4323339"/>
                  <a:pt x="10032543" y="4322337"/>
                </a:cubicBezTo>
                <a:cubicBezTo>
                  <a:pt x="9991791" y="4333306"/>
                  <a:pt x="9977737" y="4333839"/>
                  <a:pt x="9953375" y="4339186"/>
                </a:cubicBezTo>
                <a:cubicBezTo>
                  <a:pt x="9912366" y="4339340"/>
                  <a:pt x="9882148" y="4335866"/>
                  <a:pt x="9841223" y="4346536"/>
                </a:cubicBezTo>
                <a:lnTo>
                  <a:pt x="9721820" y="4368481"/>
                </a:lnTo>
                <a:cubicBezTo>
                  <a:pt x="9668605" y="4358070"/>
                  <a:pt x="9595633" y="4367186"/>
                  <a:pt x="9578114" y="4380883"/>
                </a:cubicBezTo>
                <a:cubicBezTo>
                  <a:pt x="9512605" y="4396386"/>
                  <a:pt x="9409151" y="4424759"/>
                  <a:pt x="9336820" y="4430514"/>
                </a:cubicBezTo>
                <a:lnTo>
                  <a:pt x="9272837" y="4491645"/>
                </a:lnTo>
                <a:lnTo>
                  <a:pt x="9188677" y="4497828"/>
                </a:lnTo>
                <a:lnTo>
                  <a:pt x="9183116" y="4507862"/>
                </a:lnTo>
                <a:lnTo>
                  <a:pt x="9145128" y="4520027"/>
                </a:lnTo>
                <a:lnTo>
                  <a:pt x="9144106" y="4518870"/>
                </a:lnTo>
                <a:cubicBezTo>
                  <a:pt x="9140946" y="4516556"/>
                  <a:pt x="9136985" y="4515370"/>
                  <a:pt x="9131223" y="4516515"/>
                </a:cubicBezTo>
                <a:cubicBezTo>
                  <a:pt x="9132769" y="4495356"/>
                  <a:pt x="9124864" y="4509787"/>
                  <a:pt x="9107733" y="4515031"/>
                </a:cubicBezTo>
                <a:cubicBezTo>
                  <a:pt x="9106313" y="4483339"/>
                  <a:pt x="9062068" y="4520734"/>
                  <a:pt x="9047414" y="4506003"/>
                </a:cubicBezTo>
                <a:lnTo>
                  <a:pt x="8999479" y="4509570"/>
                </a:lnTo>
                <a:lnTo>
                  <a:pt x="8999194" y="4509309"/>
                </a:lnTo>
                <a:cubicBezTo>
                  <a:pt x="8997140" y="4509070"/>
                  <a:pt x="8994323" y="4509427"/>
                  <a:pt x="8990231" y="4510625"/>
                </a:cubicBezTo>
                <a:lnTo>
                  <a:pt x="8984397" y="4512863"/>
                </a:lnTo>
                <a:lnTo>
                  <a:pt x="8968351" y="4516366"/>
                </a:lnTo>
                <a:lnTo>
                  <a:pt x="8962029" y="4515606"/>
                </a:lnTo>
                <a:lnTo>
                  <a:pt x="8957069" y="4513190"/>
                </a:lnTo>
                <a:cubicBezTo>
                  <a:pt x="8948720" y="4521824"/>
                  <a:pt x="8916209" y="4555353"/>
                  <a:pt x="8889695" y="4533539"/>
                </a:cubicBezTo>
                <a:cubicBezTo>
                  <a:pt x="8858762" y="4534647"/>
                  <a:pt x="8783440" y="4526750"/>
                  <a:pt x="8746606" y="4530613"/>
                </a:cubicBezTo>
                <a:cubicBezTo>
                  <a:pt x="8714005" y="4542255"/>
                  <a:pt x="8742361" y="4527419"/>
                  <a:pt x="8702038" y="4532895"/>
                </a:cubicBezTo>
                <a:cubicBezTo>
                  <a:pt x="8665825" y="4554110"/>
                  <a:pt x="8633382" y="4536256"/>
                  <a:pt x="8590337" y="4542204"/>
                </a:cubicBezTo>
                <a:lnTo>
                  <a:pt x="8519543" y="4526086"/>
                </a:lnTo>
                <a:lnTo>
                  <a:pt x="8505306" y="4532509"/>
                </a:lnTo>
                <a:lnTo>
                  <a:pt x="8500493" y="4535768"/>
                </a:lnTo>
                <a:cubicBezTo>
                  <a:pt x="8496977" y="4537698"/>
                  <a:pt x="8494378" y="4538579"/>
                  <a:pt x="8492299" y="4538742"/>
                </a:cubicBezTo>
                <a:lnTo>
                  <a:pt x="8491926" y="4538547"/>
                </a:lnTo>
                <a:lnTo>
                  <a:pt x="8484586" y="4541860"/>
                </a:lnTo>
                <a:lnTo>
                  <a:pt x="8361601" y="4557109"/>
                </a:lnTo>
                <a:cubicBezTo>
                  <a:pt x="8356446" y="4559308"/>
                  <a:pt x="8352158" y="4558930"/>
                  <a:pt x="8348227" y="4557320"/>
                </a:cubicBezTo>
                <a:lnTo>
                  <a:pt x="8346801" y="4556408"/>
                </a:lnTo>
                <a:lnTo>
                  <a:pt x="8308886" y="4575677"/>
                </a:lnTo>
                <a:lnTo>
                  <a:pt x="8289640" y="4590767"/>
                </a:lnTo>
                <a:lnTo>
                  <a:pt x="8278750" y="4597091"/>
                </a:lnTo>
                <a:lnTo>
                  <a:pt x="8277624" y="4601916"/>
                </a:lnTo>
                <a:cubicBezTo>
                  <a:pt x="8275321" y="4605440"/>
                  <a:pt x="8270631" y="4608316"/>
                  <a:pt x="8260561" y="4609708"/>
                </a:cubicBezTo>
                <a:lnTo>
                  <a:pt x="8257864" y="4609458"/>
                </a:lnTo>
                <a:lnTo>
                  <a:pt x="8246529" y="4620148"/>
                </a:lnTo>
                <a:cubicBezTo>
                  <a:pt x="8243357" y="4624329"/>
                  <a:pt x="8241146" y="4628979"/>
                  <a:pt x="8240334" y="4634257"/>
                </a:cubicBezTo>
                <a:cubicBezTo>
                  <a:pt x="8176370" y="4631100"/>
                  <a:pt x="8141696" y="4668156"/>
                  <a:pt x="8084875" y="4684387"/>
                </a:cubicBezTo>
                <a:cubicBezTo>
                  <a:pt x="8020114" y="4709519"/>
                  <a:pt x="7961756" y="4732581"/>
                  <a:pt x="7900134" y="4729969"/>
                </a:cubicBezTo>
                <a:cubicBezTo>
                  <a:pt x="7829893" y="4746164"/>
                  <a:pt x="7775775" y="4748586"/>
                  <a:pt x="7713595" y="4757895"/>
                </a:cubicBezTo>
                <a:lnTo>
                  <a:pt x="7609267" y="4754126"/>
                </a:lnTo>
                <a:lnTo>
                  <a:pt x="7522521" y="4760455"/>
                </a:lnTo>
                <a:lnTo>
                  <a:pt x="7514554" y="4763228"/>
                </a:lnTo>
                <a:cubicBezTo>
                  <a:pt x="7508980" y="4764682"/>
                  <a:pt x="7505163" y="4765062"/>
                  <a:pt x="7502403" y="4764677"/>
                </a:cubicBezTo>
                <a:lnTo>
                  <a:pt x="7502032" y="4764322"/>
                </a:lnTo>
                <a:lnTo>
                  <a:pt x="7490794" y="4766442"/>
                </a:lnTo>
                <a:cubicBezTo>
                  <a:pt x="7471998" y="4770914"/>
                  <a:pt x="7417576" y="4752001"/>
                  <a:pt x="7400450" y="4757640"/>
                </a:cubicBezTo>
                <a:cubicBezTo>
                  <a:pt x="7369869" y="4754437"/>
                  <a:pt x="7329097" y="4753237"/>
                  <a:pt x="7307302" y="4747220"/>
                </a:cubicBezTo>
                <a:lnTo>
                  <a:pt x="7305976" y="4745654"/>
                </a:lnTo>
                <a:lnTo>
                  <a:pt x="7213744" y="4773074"/>
                </a:lnTo>
                <a:lnTo>
                  <a:pt x="7196298" y="4778016"/>
                </a:lnTo>
                <a:lnTo>
                  <a:pt x="7192202" y="4783834"/>
                </a:lnTo>
                <a:cubicBezTo>
                  <a:pt x="7187314" y="4787660"/>
                  <a:pt x="7179713" y="4789983"/>
                  <a:pt x="7166024" y="4788882"/>
                </a:cubicBezTo>
                <a:lnTo>
                  <a:pt x="7092253" y="4802161"/>
                </a:lnTo>
                <a:cubicBezTo>
                  <a:pt x="7056437" y="4803224"/>
                  <a:pt x="7045485" y="4804285"/>
                  <a:pt x="7013814" y="4801755"/>
                </a:cubicBezTo>
                <a:cubicBezTo>
                  <a:pt x="6932900" y="4813634"/>
                  <a:pt x="6939012" y="4839878"/>
                  <a:pt x="6899540" y="4833798"/>
                </a:cubicBezTo>
                <a:cubicBezTo>
                  <a:pt x="6867337" y="4828143"/>
                  <a:pt x="6783460" y="4848857"/>
                  <a:pt x="6703746" y="4864157"/>
                </a:cubicBezTo>
                <a:cubicBezTo>
                  <a:pt x="6644670" y="4874425"/>
                  <a:pt x="6623684" y="4889739"/>
                  <a:pt x="6545085" y="4895408"/>
                </a:cubicBezTo>
                <a:cubicBezTo>
                  <a:pt x="6467836" y="4943289"/>
                  <a:pt x="6405420" y="4917526"/>
                  <a:pt x="6313345" y="4946232"/>
                </a:cubicBezTo>
                <a:cubicBezTo>
                  <a:pt x="6293349" y="4963089"/>
                  <a:pt x="6205149" y="4944417"/>
                  <a:pt x="6164558" y="4948498"/>
                </a:cubicBezTo>
                <a:cubicBezTo>
                  <a:pt x="6123967" y="4952580"/>
                  <a:pt x="6086477" y="4967293"/>
                  <a:pt x="6069796" y="4970720"/>
                </a:cubicBezTo>
                <a:lnTo>
                  <a:pt x="6064481" y="4969051"/>
                </a:lnTo>
                <a:lnTo>
                  <a:pt x="6044602" y="4969792"/>
                </a:lnTo>
                <a:lnTo>
                  <a:pt x="6037252" y="4960726"/>
                </a:lnTo>
                <a:lnTo>
                  <a:pt x="6006081" y="4955195"/>
                </a:lnTo>
                <a:cubicBezTo>
                  <a:pt x="5994678" y="4954557"/>
                  <a:pt x="5932808" y="4941262"/>
                  <a:pt x="5920065" y="4944866"/>
                </a:cubicBezTo>
                <a:cubicBezTo>
                  <a:pt x="5853957" y="4950547"/>
                  <a:pt x="5821185" y="4970512"/>
                  <a:pt x="5755077" y="4976193"/>
                </a:cubicBezTo>
                <a:lnTo>
                  <a:pt x="5623207" y="4977304"/>
                </a:lnTo>
                <a:lnTo>
                  <a:pt x="5467256" y="4962079"/>
                </a:lnTo>
                <a:cubicBezTo>
                  <a:pt x="5474480" y="4947930"/>
                  <a:pt x="5435381" y="4963206"/>
                  <a:pt x="5429137" y="4949858"/>
                </a:cubicBezTo>
                <a:cubicBezTo>
                  <a:pt x="5425747" y="4938963"/>
                  <a:pt x="5388231" y="4933877"/>
                  <a:pt x="5378078" y="4930634"/>
                </a:cubicBezTo>
                <a:lnTo>
                  <a:pt x="5258253" y="4908461"/>
                </a:lnTo>
                <a:cubicBezTo>
                  <a:pt x="5248095" y="4908261"/>
                  <a:pt x="5227061" y="4899237"/>
                  <a:pt x="5219477" y="4896381"/>
                </a:cubicBezTo>
                <a:lnTo>
                  <a:pt x="5171208" y="4893134"/>
                </a:lnTo>
                <a:lnTo>
                  <a:pt x="5153115" y="4885290"/>
                </a:lnTo>
                <a:lnTo>
                  <a:pt x="5139168" y="4881597"/>
                </a:lnTo>
                <a:lnTo>
                  <a:pt x="5136167" y="4879315"/>
                </a:lnTo>
                <a:cubicBezTo>
                  <a:pt x="5130452" y="4874928"/>
                  <a:pt x="5124659" y="4870789"/>
                  <a:pt x="5118243" y="4867529"/>
                </a:cubicBezTo>
                <a:cubicBezTo>
                  <a:pt x="5104912" y="4898609"/>
                  <a:pt x="5061478" y="4844922"/>
                  <a:pt x="5062411" y="4874665"/>
                </a:cubicBezTo>
                <a:cubicBezTo>
                  <a:pt x="5024842" y="4862159"/>
                  <a:pt x="5035586" y="4893749"/>
                  <a:pt x="5008170" y="4856876"/>
                </a:cubicBezTo>
                <a:cubicBezTo>
                  <a:pt x="4933732" y="4857292"/>
                  <a:pt x="4913077" y="4871417"/>
                  <a:pt x="4837210" y="4830794"/>
                </a:cubicBezTo>
                <a:cubicBezTo>
                  <a:pt x="4803536" y="4812721"/>
                  <a:pt x="4780918" y="4800616"/>
                  <a:pt x="4759270" y="4800638"/>
                </a:cubicBezTo>
                <a:cubicBezTo>
                  <a:pt x="4738164" y="4795750"/>
                  <a:pt x="4726328" y="4792685"/>
                  <a:pt x="4720035" y="4790848"/>
                </a:cubicBezTo>
                <a:lnTo>
                  <a:pt x="4718027" y="4790035"/>
                </a:lnTo>
                <a:lnTo>
                  <a:pt x="4718961" y="4789806"/>
                </a:lnTo>
                <a:cubicBezTo>
                  <a:pt x="4717997" y="4789109"/>
                  <a:pt x="4715119" y="4788451"/>
                  <a:pt x="4714055" y="4788426"/>
                </a:cubicBezTo>
                <a:lnTo>
                  <a:pt x="4718027" y="4790035"/>
                </a:lnTo>
                <a:lnTo>
                  <a:pt x="4712381" y="4791420"/>
                </a:lnTo>
                <a:cubicBezTo>
                  <a:pt x="4677029" y="4783866"/>
                  <a:pt x="4521728" y="4782988"/>
                  <a:pt x="4512801" y="4780666"/>
                </a:cubicBezTo>
                <a:cubicBezTo>
                  <a:pt x="4454849" y="4766427"/>
                  <a:pt x="4459685" y="4765622"/>
                  <a:pt x="4425588" y="4769100"/>
                </a:cubicBezTo>
                <a:lnTo>
                  <a:pt x="4314086" y="4774822"/>
                </a:lnTo>
                <a:lnTo>
                  <a:pt x="4312230" y="4773365"/>
                </a:lnTo>
                <a:cubicBezTo>
                  <a:pt x="4303254" y="4769704"/>
                  <a:pt x="4297128" y="4769706"/>
                  <a:pt x="4292278" y="4771325"/>
                </a:cubicBezTo>
                <a:lnTo>
                  <a:pt x="4287201" y="4774493"/>
                </a:lnTo>
                <a:lnTo>
                  <a:pt x="4273289" y="4774225"/>
                </a:lnTo>
                <a:lnTo>
                  <a:pt x="4245283" y="4776749"/>
                </a:lnTo>
                <a:lnTo>
                  <a:pt x="4199245" y="4773714"/>
                </a:lnTo>
                <a:cubicBezTo>
                  <a:pt x="4199145" y="4773258"/>
                  <a:pt x="4199042" y="4772803"/>
                  <a:pt x="4198941" y="4772347"/>
                </a:cubicBezTo>
                <a:cubicBezTo>
                  <a:pt x="4197318" y="4769266"/>
                  <a:pt x="4194344" y="4766965"/>
                  <a:pt x="4188453" y="4766228"/>
                </a:cubicBezTo>
                <a:cubicBezTo>
                  <a:pt x="4201411" y="4747453"/>
                  <a:pt x="4158502" y="4749511"/>
                  <a:pt x="4139982" y="4748999"/>
                </a:cubicBezTo>
                <a:cubicBezTo>
                  <a:pt x="4121969" y="4741325"/>
                  <a:pt x="4096368" y="4726578"/>
                  <a:pt x="4080374" y="4720184"/>
                </a:cubicBezTo>
                <a:lnTo>
                  <a:pt x="4071828" y="4719278"/>
                </a:lnTo>
                <a:cubicBezTo>
                  <a:pt x="4071789" y="4719168"/>
                  <a:pt x="4071748" y="4719061"/>
                  <a:pt x="4071710" y="4718953"/>
                </a:cubicBezTo>
                <a:lnTo>
                  <a:pt x="4056247" y="4717622"/>
                </a:lnTo>
                <a:lnTo>
                  <a:pt x="4039668" y="4715861"/>
                </a:lnTo>
                <a:lnTo>
                  <a:pt x="4034303" y="4713218"/>
                </a:lnTo>
                <a:lnTo>
                  <a:pt x="4032672" y="4709236"/>
                </a:lnTo>
                <a:lnTo>
                  <a:pt x="4031088" y="4709491"/>
                </a:lnTo>
                <a:cubicBezTo>
                  <a:pt x="4018745" y="4714773"/>
                  <a:pt x="4014198" y="4723869"/>
                  <a:pt x="4001867" y="4695842"/>
                </a:cubicBezTo>
                <a:lnTo>
                  <a:pt x="3934220" y="4676884"/>
                </a:lnTo>
                <a:cubicBezTo>
                  <a:pt x="3917894" y="4685272"/>
                  <a:pt x="3905931" y="4680180"/>
                  <a:pt x="3894676" y="4670743"/>
                </a:cubicBezTo>
                <a:cubicBezTo>
                  <a:pt x="3858520" y="4671281"/>
                  <a:pt x="3827077" y="4656219"/>
                  <a:pt x="3787232" y="4648764"/>
                </a:cubicBezTo>
                <a:cubicBezTo>
                  <a:pt x="3738515" y="4632794"/>
                  <a:pt x="3722648" y="4630647"/>
                  <a:pt x="3680057" y="4622784"/>
                </a:cubicBezTo>
                <a:lnTo>
                  <a:pt x="3607627" y="4587738"/>
                </a:lnTo>
                <a:lnTo>
                  <a:pt x="3601451" y="4589218"/>
                </a:lnTo>
                <a:cubicBezTo>
                  <a:pt x="3597182" y="4589890"/>
                  <a:pt x="3594330" y="4589890"/>
                  <a:pt x="3592338" y="4589396"/>
                </a:cubicBezTo>
                <a:lnTo>
                  <a:pt x="3592104" y="4589103"/>
                </a:lnTo>
                <a:lnTo>
                  <a:pt x="3583586" y="4589853"/>
                </a:lnTo>
                <a:cubicBezTo>
                  <a:pt x="3569244" y="4591798"/>
                  <a:pt x="3547025" y="4576378"/>
                  <a:pt x="3533777" y="4579320"/>
                </a:cubicBezTo>
                <a:cubicBezTo>
                  <a:pt x="3511599" y="4574654"/>
                  <a:pt x="3486298" y="4581458"/>
                  <a:pt x="3470906" y="4575344"/>
                </a:cubicBezTo>
                <a:lnTo>
                  <a:pt x="3398460" y="4562260"/>
                </a:lnTo>
                <a:lnTo>
                  <a:pt x="3361644" y="4580670"/>
                </a:lnTo>
                <a:cubicBezTo>
                  <a:pt x="3357618" y="4583165"/>
                  <a:pt x="3351760" y="4584336"/>
                  <a:pt x="3341795" y="4582496"/>
                </a:cubicBezTo>
                <a:lnTo>
                  <a:pt x="3339469" y="4581438"/>
                </a:lnTo>
                <a:cubicBezTo>
                  <a:pt x="3334155" y="4584121"/>
                  <a:pt x="3293348" y="4585348"/>
                  <a:pt x="3260180" y="4587820"/>
                </a:cubicBezTo>
                <a:cubicBezTo>
                  <a:pt x="3207583" y="4590362"/>
                  <a:pt x="3201254" y="4599020"/>
                  <a:pt x="3140460" y="4596263"/>
                </a:cubicBezTo>
                <a:cubicBezTo>
                  <a:pt x="3080635" y="4597598"/>
                  <a:pt x="3070240" y="4604121"/>
                  <a:pt x="3028270" y="4599134"/>
                </a:cubicBezTo>
                <a:lnTo>
                  <a:pt x="2779714" y="4622831"/>
                </a:lnTo>
                <a:cubicBezTo>
                  <a:pt x="2717485" y="4652864"/>
                  <a:pt x="2720552" y="4643479"/>
                  <a:pt x="2649525" y="4658086"/>
                </a:cubicBezTo>
                <a:cubicBezTo>
                  <a:pt x="2585557" y="4592997"/>
                  <a:pt x="2606961" y="4610743"/>
                  <a:pt x="2566315" y="4605776"/>
                </a:cubicBezTo>
                <a:lnTo>
                  <a:pt x="2441626" y="4620872"/>
                </a:lnTo>
                <a:cubicBezTo>
                  <a:pt x="2409973" y="4638856"/>
                  <a:pt x="2352457" y="4606180"/>
                  <a:pt x="2313568" y="4630067"/>
                </a:cubicBezTo>
                <a:cubicBezTo>
                  <a:pt x="2274482" y="4630651"/>
                  <a:pt x="2231693" y="4626096"/>
                  <a:pt x="2207105" y="4624384"/>
                </a:cubicBezTo>
                <a:cubicBezTo>
                  <a:pt x="2170388" y="4620413"/>
                  <a:pt x="2128447" y="4610713"/>
                  <a:pt x="2093268" y="4606236"/>
                </a:cubicBezTo>
                <a:cubicBezTo>
                  <a:pt x="2076153" y="4621015"/>
                  <a:pt x="2044188" y="4596793"/>
                  <a:pt x="1996024" y="4597526"/>
                </a:cubicBezTo>
                <a:cubicBezTo>
                  <a:pt x="1977383" y="4614519"/>
                  <a:pt x="1963539" y="4597813"/>
                  <a:pt x="1926886" y="4621358"/>
                </a:cubicBezTo>
                <a:cubicBezTo>
                  <a:pt x="1925073" y="4619412"/>
                  <a:pt x="1922877" y="4617645"/>
                  <a:pt x="1920368" y="4616112"/>
                </a:cubicBezTo>
                <a:cubicBezTo>
                  <a:pt x="1905804" y="4607213"/>
                  <a:pt x="1884071" y="4607988"/>
                  <a:pt x="1871831" y="4617844"/>
                </a:cubicBezTo>
                <a:cubicBezTo>
                  <a:pt x="1842333" y="4633872"/>
                  <a:pt x="1813480" y="4642318"/>
                  <a:pt x="1785463" y="4647841"/>
                </a:cubicBezTo>
                <a:lnTo>
                  <a:pt x="1737045" y="4642356"/>
                </a:lnTo>
                <a:cubicBezTo>
                  <a:pt x="1718461" y="4638483"/>
                  <a:pt x="1695530" y="4628808"/>
                  <a:pt x="1673954" y="4624601"/>
                </a:cubicBezTo>
                <a:cubicBezTo>
                  <a:pt x="1651606" y="4623293"/>
                  <a:pt x="1622786" y="4654278"/>
                  <a:pt x="1602834" y="4640924"/>
                </a:cubicBezTo>
                <a:cubicBezTo>
                  <a:pt x="1563877" y="4628244"/>
                  <a:pt x="1518595" y="4650131"/>
                  <a:pt x="1490351" y="4613132"/>
                </a:cubicBezTo>
                <a:cubicBezTo>
                  <a:pt x="1412573" y="4597158"/>
                  <a:pt x="1263233" y="4580189"/>
                  <a:pt x="1149212" y="4564210"/>
                </a:cubicBezTo>
                <a:cubicBezTo>
                  <a:pt x="1116338" y="4591134"/>
                  <a:pt x="987159" y="4573292"/>
                  <a:pt x="938574" y="4566821"/>
                </a:cubicBezTo>
                <a:cubicBezTo>
                  <a:pt x="889988" y="4560351"/>
                  <a:pt x="864045" y="4523705"/>
                  <a:pt x="857697" y="4525391"/>
                </a:cubicBezTo>
                <a:lnTo>
                  <a:pt x="836981" y="4526708"/>
                </a:lnTo>
                <a:cubicBezTo>
                  <a:pt x="827680" y="4523006"/>
                  <a:pt x="821314" y="4522979"/>
                  <a:pt x="816264" y="4524575"/>
                </a:cubicBezTo>
                <a:lnTo>
                  <a:pt x="810965" y="4527718"/>
                </a:lnTo>
                <a:lnTo>
                  <a:pt x="796509" y="4527387"/>
                </a:lnTo>
                <a:lnTo>
                  <a:pt x="767389" y="4529784"/>
                </a:lnTo>
                <a:lnTo>
                  <a:pt x="762544" y="4527372"/>
                </a:lnTo>
                <a:lnTo>
                  <a:pt x="719567" y="4526534"/>
                </a:lnTo>
                <a:cubicBezTo>
                  <a:pt x="719467" y="4526078"/>
                  <a:pt x="719363" y="4525621"/>
                  <a:pt x="719262" y="4525164"/>
                </a:cubicBezTo>
                <a:cubicBezTo>
                  <a:pt x="717595" y="4522076"/>
                  <a:pt x="714519" y="4519761"/>
                  <a:pt x="708402" y="4518999"/>
                </a:cubicBezTo>
                <a:cubicBezTo>
                  <a:pt x="687925" y="4510214"/>
                  <a:pt x="618105" y="4480694"/>
                  <a:pt x="596394" y="4472455"/>
                </a:cubicBezTo>
                <a:cubicBezTo>
                  <a:pt x="585891" y="4471805"/>
                  <a:pt x="582326" y="4470021"/>
                  <a:pt x="578149" y="4469575"/>
                </a:cubicBezTo>
                <a:lnTo>
                  <a:pt x="571336" y="4469781"/>
                </a:lnTo>
                <a:cubicBezTo>
                  <a:pt x="549113" y="4462932"/>
                  <a:pt x="472734" y="4436418"/>
                  <a:pt x="444802" y="4428480"/>
                </a:cubicBezTo>
                <a:cubicBezTo>
                  <a:pt x="427780" y="4436790"/>
                  <a:pt x="415383" y="4431645"/>
                  <a:pt x="403746" y="4422157"/>
                </a:cubicBezTo>
                <a:cubicBezTo>
                  <a:pt x="366174" y="4422528"/>
                  <a:pt x="333597" y="4407319"/>
                  <a:pt x="292240" y="4399681"/>
                </a:cubicBezTo>
                <a:lnTo>
                  <a:pt x="118302" y="4343421"/>
                </a:lnTo>
                <a:cubicBezTo>
                  <a:pt x="72181" y="4333528"/>
                  <a:pt x="35232" y="4341827"/>
                  <a:pt x="15516" y="4340320"/>
                </a:cubicBezTo>
                <a:lnTo>
                  <a:pt x="2" y="4334381"/>
                </a:lnTo>
                <a:cubicBezTo>
                  <a:pt x="1" y="2889587"/>
                  <a:pt x="1" y="1444794"/>
                  <a:pt x="0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4B928-DAB8-C629-D5F6-A741B4BE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43" y="1244792"/>
            <a:ext cx="8376514" cy="13667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9F713EB1-DB5F-C5D5-6ED3-18235D003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13" y="3045093"/>
            <a:ext cx="3170006" cy="317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7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FC50D-A91B-C1C7-217D-8D59DE55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Concept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B5F28-4586-7ED1-8B86-A17E360F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 satirical platformer video game inspired by Donald Trump's exaggerated declarations. The objective is to defeat protesters, avoid obstacles, and collect power-ups in order to annex "</a:t>
            </a:r>
            <a:r>
              <a:rPr lang="en-US" dirty="0" err="1"/>
              <a:t>MapleLand</a:t>
            </a:r>
            <a:r>
              <a:rPr lang="en-US" dirty="0"/>
              <a:t>" as the 51st state.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968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216FD-95EA-145F-D007-922539DF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8D039-746E-A43E-1ECA-DEBE9DEE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Collision Detection: </a:t>
            </a:r>
          </a:p>
          <a:p>
            <a:pPr marL="0" indent="0">
              <a:buNone/>
            </a:pPr>
            <a:r>
              <a:rPr lang="en-US" dirty="0"/>
              <a:t>•  If the player collides head-on with the enemies, they lose a life. </a:t>
            </a:r>
          </a:p>
          <a:p>
            <a:pPr marL="0" indent="0">
              <a:buNone/>
            </a:pPr>
            <a:r>
              <a:rPr lang="en-US" dirty="0"/>
              <a:t>•  The player must jump on the enemies to kill them.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Power-ups: </a:t>
            </a:r>
          </a:p>
          <a:p>
            <a:r>
              <a:rPr lang="en-US" dirty="0"/>
              <a:t>Red Cap: Makes the player invincible. </a:t>
            </a:r>
          </a:p>
          <a:p>
            <a:r>
              <a:rPr lang="en-US" dirty="0"/>
              <a:t>Blue bird: Gives the player the ability to throw “Tweets” to kill enemies.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811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D7ED-D239-0A01-7280-7D9831E0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FE07-BEDB-756B-0158-057D14F14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Movement: </a:t>
            </a:r>
          </a:p>
          <a:p>
            <a:pPr marL="0" indent="0">
              <a:buNone/>
            </a:pPr>
            <a:r>
              <a:rPr lang="en-US" dirty="0"/>
              <a:t>•  Players use the Arrow keys or WASD keys to move the character.</a:t>
            </a:r>
            <a:endParaRPr lang="en-CA" dirty="0"/>
          </a:p>
        </p:txBody>
      </p:sp>
      <p:pic>
        <p:nvPicPr>
          <p:cNvPr id="4" name="mecanics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CDE1B84-4B7F-8417-3E0E-84492DEF8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476" r="14480"/>
          <a:stretch/>
        </p:blipFill>
        <p:spPr>
          <a:xfrm>
            <a:off x="2833943" y="2999230"/>
            <a:ext cx="4753483" cy="37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8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DEDF6-0338-598D-222F-1C5B27DD6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F880B-EEF5-BDB0-C4B7-22FE5F519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22CD07-640C-2B66-AD4E-EFB35ABD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503DD-127B-266B-D259-9CB56A97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2C055-A582-852B-1D8F-5FEAF0BB4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“Dennis Trumpet” decides to expand his legacy by annexing “</a:t>
            </a:r>
            <a:r>
              <a:rPr lang="en-US" dirty="0" err="1"/>
              <a:t>MapleLand</a:t>
            </a:r>
            <a:r>
              <a:rPr lang="en-US" dirty="0"/>
              <a:t>” as the 51st state of his kingdom. To succeed, he must navigate obstacles, defeat enemies, and collect power-ups. The final battle is against “Prime </a:t>
            </a:r>
            <a:r>
              <a:rPr lang="en-US" dirty="0" err="1"/>
              <a:t>Beavister</a:t>
            </a:r>
            <a:r>
              <a:rPr lang="en-US" dirty="0"/>
              <a:t>” the leader of “</a:t>
            </a:r>
            <a:r>
              <a:rPr lang="en-US" dirty="0" err="1"/>
              <a:t>MapleLand</a:t>
            </a:r>
            <a:r>
              <a:rPr lang="en-US" dirty="0"/>
              <a:t>”.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3476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62E669-7774-4EAE-BBCE-F9FFE664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838CA9-6736-4868-BAC7-C020254B5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463" y="1144989"/>
            <a:ext cx="9677074" cy="4048564"/>
          </a:xfrm>
          <a:custGeom>
            <a:avLst/>
            <a:gdLst>
              <a:gd name="connsiteX0" fmla="*/ 0 w 8037833"/>
              <a:gd name="connsiteY0" fmla="*/ 0 h 3771414"/>
              <a:gd name="connsiteX1" fmla="*/ 8037833 w 8037833"/>
              <a:gd name="connsiteY1" fmla="*/ 702854 h 3771414"/>
              <a:gd name="connsiteX2" fmla="*/ 8037833 w 8037833"/>
              <a:gd name="connsiteY2" fmla="*/ 3110335 h 3771414"/>
              <a:gd name="connsiteX3" fmla="*/ 8034343 w 8037833"/>
              <a:gd name="connsiteY3" fmla="*/ 3109810 h 3771414"/>
              <a:gd name="connsiteX4" fmla="*/ 7877229 w 8037833"/>
              <a:gd name="connsiteY4" fmla="*/ 3131056 h 3771414"/>
              <a:gd name="connsiteX5" fmla="*/ 7807644 w 8037833"/>
              <a:gd name="connsiteY5" fmla="*/ 3086007 h 3771414"/>
              <a:gd name="connsiteX6" fmla="*/ 7607062 w 8037833"/>
              <a:gd name="connsiteY6" fmla="*/ 3074909 h 3771414"/>
              <a:gd name="connsiteX7" fmla="*/ 7351256 w 8037833"/>
              <a:gd name="connsiteY7" fmla="*/ 3263533 h 3771414"/>
              <a:gd name="connsiteX8" fmla="*/ 7241630 w 8037833"/>
              <a:gd name="connsiteY8" fmla="*/ 3245856 h 3771414"/>
              <a:gd name="connsiteX9" fmla="*/ 7197338 w 8037833"/>
              <a:gd name="connsiteY9" fmla="*/ 3211988 h 3771414"/>
              <a:gd name="connsiteX10" fmla="*/ 7180777 w 8037833"/>
              <a:gd name="connsiteY10" fmla="*/ 3210063 h 3771414"/>
              <a:gd name="connsiteX11" fmla="*/ 7146896 w 8037833"/>
              <a:gd name="connsiteY11" fmla="*/ 3244212 h 3771414"/>
              <a:gd name="connsiteX12" fmla="*/ 7101771 w 8037833"/>
              <a:gd name="connsiteY12" fmla="*/ 3244252 h 3771414"/>
              <a:gd name="connsiteX13" fmla="*/ 7047844 w 8037833"/>
              <a:gd name="connsiteY13" fmla="*/ 3291028 h 3771414"/>
              <a:gd name="connsiteX14" fmla="*/ 6869803 w 8037833"/>
              <a:gd name="connsiteY14" fmla="*/ 3307526 h 3771414"/>
              <a:gd name="connsiteX15" fmla="*/ 6819463 w 8037833"/>
              <a:gd name="connsiteY15" fmla="*/ 3355861 h 3771414"/>
              <a:gd name="connsiteX16" fmla="*/ 6797198 w 8037833"/>
              <a:gd name="connsiteY16" fmla="*/ 3365493 h 3771414"/>
              <a:gd name="connsiteX17" fmla="*/ 6760989 w 8037833"/>
              <a:gd name="connsiteY17" fmla="*/ 3411424 h 3771414"/>
              <a:gd name="connsiteX18" fmla="*/ 6633643 w 8037833"/>
              <a:gd name="connsiteY18" fmla="*/ 3335413 h 3771414"/>
              <a:gd name="connsiteX19" fmla="*/ 6462092 w 8037833"/>
              <a:gd name="connsiteY19" fmla="*/ 3360766 h 3771414"/>
              <a:gd name="connsiteX20" fmla="*/ 6303479 w 8037833"/>
              <a:gd name="connsiteY20" fmla="*/ 3307079 h 3771414"/>
              <a:gd name="connsiteX21" fmla="*/ 6210639 w 8037833"/>
              <a:gd name="connsiteY21" fmla="*/ 3322783 h 3771414"/>
              <a:gd name="connsiteX22" fmla="*/ 6184923 w 8037833"/>
              <a:gd name="connsiteY22" fmla="*/ 3365368 h 3771414"/>
              <a:gd name="connsiteX23" fmla="*/ 5949057 w 8037833"/>
              <a:gd name="connsiteY23" fmla="*/ 3366889 h 3771414"/>
              <a:gd name="connsiteX24" fmla="*/ 5891274 w 8037833"/>
              <a:gd name="connsiteY24" fmla="*/ 3384918 h 3771414"/>
              <a:gd name="connsiteX25" fmla="*/ 5835383 w 8037833"/>
              <a:gd name="connsiteY25" fmla="*/ 3364766 h 3771414"/>
              <a:gd name="connsiteX26" fmla="*/ 5746050 w 8037833"/>
              <a:gd name="connsiteY26" fmla="*/ 3413379 h 3771414"/>
              <a:gd name="connsiteX27" fmla="*/ 5613670 w 8037833"/>
              <a:gd name="connsiteY27" fmla="*/ 3415908 h 3771414"/>
              <a:gd name="connsiteX28" fmla="*/ 5535334 w 8037833"/>
              <a:gd name="connsiteY28" fmla="*/ 3424281 h 3771414"/>
              <a:gd name="connsiteX29" fmla="*/ 5506940 w 8037833"/>
              <a:gd name="connsiteY29" fmla="*/ 3438236 h 3771414"/>
              <a:gd name="connsiteX30" fmla="*/ 5466372 w 8037833"/>
              <a:gd name="connsiteY30" fmla="*/ 3450482 h 3771414"/>
              <a:gd name="connsiteX31" fmla="*/ 5395833 w 8037833"/>
              <a:gd name="connsiteY31" fmla="*/ 3480431 h 3771414"/>
              <a:gd name="connsiteX32" fmla="*/ 5299224 w 8037833"/>
              <a:gd name="connsiteY32" fmla="*/ 3506167 h 3771414"/>
              <a:gd name="connsiteX33" fmla="*/ 5223043 w 8037833"/>
              <a:gd name="connsiteY33" fmla="*/ 3478901 h 3771414"/>
              <a:gd name="connsiteX34" fmla="*/ 5217733 w 8037833"/>
              <a:gd name="connsiteY34" fmla="*/ 3487700 h 3771414"/>
              <a:gd name="connsiteX35" fmla="*/ 5167992 w 8037833"/>
              <a:gd name="connsiteY35" fmla="*/ 3491322 h 3771414"/>
              <a:gd name="connsiteX36" fmla="*/ 4987020 w 8037833"/>
              <a:gd name="connsiteY36" fmla="*/ 3448500 h 3771414"/>
              <a:gd name="connsiteX37" fmla="*/ 4890003 w 8037833"/>
              <a:gd name="connsiteY37" fmla="*/ 3457111 h 3771414"/>
              <a:gd name="connsiteX38" fmla="*/ 4856654 w 8037833"/>
              <a:gd name="connsiteY38" fmla="*/ 3469117 h 3771414"/>
              <a:gd name="connsiteX39" fmla="*/ 4800711 w 8037833"/>
              <a:gd name="connsiteY39" fmla="*/ 3488678 h 3771414"/>
              <a:gd name="connsiteX40" fmla="*/ 4761569 w 8037833"/>
              <a:gd name="connsiteY40" fmla="*/ 3525340 h 3771414"/>
              <a:gd name="connsiteX41" fmla="*/ 4713734 w 8037833"/>
              <a:gd name="connsiteY41" fmla="*/ 3532961 h 3771414"/>
              <a:gd name="connsiteX42" fmla="*/ 4699169 w 8037833"/>
              <a:gd name="connsiteY42" fmla="*/ 3506225 h 3771414"/>
              <a:gd name="connsiteX43" fmla="*/ 4649120 w 8037833"/>
              <a:gd name="connsiteY43" fmla="*/ 3523629 h 3771414"/>
              <a:gd name="connsiteX44" fmla="*/ 4573578 w 8037833"/>
              <a:gd name="connsiteY44" fmla="*/ 3553160 h 3771414"/>
              <a:gd name="connsiteX45" fmla="*/ 4529117 w 8037833"/>
              <a:gd name="connsiteY45" fmla="*/ 3562829 h 3771414"/>
              <a:gd name="connsiteX46" fmla="*/ 4408641 w 8037833"/>
              <a:gd name="connsiteY46" fmla="*/ 3597237 h 3771414"/>
              <a:gd name="connsiteX47" fmla="*/ 4288710 w 8037833"/>
              <a:gd name="connsiteY47" fmla="*/ 3637793 h 3771414"/>
              <a:gd name="connsiteX48" fmla="*/ 4234393 w 8037833"/>
              <a:gd name="connsiteY48" fmla="*/ 3691813 h 3771414"/>
              <a:gd name="connsiteX49" fmla="*/ 4227541 w 8037833"/>
              <a:gd name="connsiteY49" fmla="*/ 3694215 h 3771414"/>
              <a:gd name="connsiteX50" fmla="*/ 4208725 w 8037833"/>
              <a:gd name="connsiteY50" fmla="*/ 3692078 h 3771414"/>
              <a:gd name="connsiteX51" fmla="*/ 4201632 w 8037833"/>
              <a:gd name="connsiteY51" fmla="*/ 3689839 h 3771414"/>
              <a:gd name="connsiteX52" fmla="*/ 4191289 w 8037833"/>
              <a:gd name="connsiteY52" fmla="*/ 3689617 h 3771414"/>
              <a:gd name="connsiteX53" fmla="*/ 4191039 w 8037833"/>
              <a:gd name="connsiteY53" fmla="*/ 3690068 h 3771414"/>
              <a:gd name="connsiteX54" fmla="*/ 4181340 w 8037833"/>
              <a:gd name="connsiteY54" fmla="*/ 3688966 h 3771414"/>
              <a:gd name="connsiteX55" fmla="*/ 4133816 w 8037833"/>
              <a:gd name="connsiteY55" fmla="*/ 3677802 h 3771414"/>
              <a:gd name="connsiteX56" fmla="*/ 4071732 w 8037833"/>
              <a:gd name="connsiteY56" fmla="*/ 3719750 h 3771414"/>
              <a:gd name="connsiteX57" fmla="*/ 4045924 w 8037833"/>
              <a:gd name="connsiteY57" fmla="*/ 3726641 h 3771414"/>
              <a:gd name="connsiteX58" fmla="*/ 4032171 w 8037833"/>
              <a:gd name="connsiteY58" fmla="*/ 3732760 h 3771414"/>
              <a:gd name="connsiteX59" fmla="*/ 4031335 w 8037833"/>
              <a:gd name="connsiteY59" fmla="*/ 3734716 h 3771414"/>
              <a:gd name="connsiteX60" fmla="*/ 3985774 w 8037833"/>
              <a:gd name="connsiteY60" fmla="*/ 3723784 h 3771414"/>
              <a:gd name="connsiteX61" fmla="*/ 3979769 w 8037833"/>
              <a:gd name="connsiteY61" fmla="*/ 3726006 h 3771414"/>
              <a:gd name="connsiteX62" fmla="*/ 3950014 w 8037833"/>
              <a:gd name="connsiteY62" fmla="*/ 3714179 h 3771414"/>
              <a:gd name="connsiteX63" fmla="*/ 3934671 w 8037833"/>
              <a:gd name="connsiteY63" fmla="*/ 3710576 h 3771414"/>
              <a:gd name="connsiteX64" fmla="*/ 3930274 w 8037833"/>
              <a:gd name="connsiteY64" fmla="*/ 3704385 h 3771414"/>
              <a:gd name="connsiteX65" fmla="*/ 3907660 w 8037833"/>
              <a:gd name="connsiteY65" fmla="*/ 3701693 h 3771414"/>
              <a:gd name="connsiteX66" fmla="*/ 3905087 w 8037833"/>
              <a:gd name="connsiteY66" fmla="*/ 3703335 h 3771414"/>
              <a:gd name="connsiteX67" fmla="*/ 3886347 w 8037833"/>
              <a:gd name="connsiteY67" fmla="*/ 3693857 h 3771414"/>
              <a:gd name="connsiteX68" fmla="*/ 3870533 w 8037833"/>
              <a:gd name="connsiteY68" fmla="*/ 3677142 h 3771414"/>
              <a:gd name="connsiteX69" fmla="*/ 3678563 w 8037833"/>
              <a:gd name="connsiteY69" fmla="*/ 3681723 h 3771414"/>
              <a:gd name="connsiteX70" fmla="*/ 3511920 w 8037833"/>
              <a:gd name="connsiteY70" fmla="*/ 3609378 h 3771414"/>
              <a:gd name="connsiteX71" fmla="*/ 3407752 w 8037833"/>
              <a:gd name="connsiteY71" fmla="*/ 3613827 h 3771414"/>
              <a:gd name="connsiteX72" fmla="*/ 3373519 w 8037833"/>
              <a:gd name="connsiteY72" fmla="*/ 3653022 h 3771414"/>
              <a:gd name="connsiteX73" fmla="*/ 3114267 w 8037833"/>
              <a:gd name="connsiteY73" fmla="*/ 3626220 h 3771414"/>
              <a:gd name="connsiteX74" fmla="*/ 3048270 w 8037833"/>
              <a:gd name="connsiteY74" fmla="*/ 3637186 h 3771414"/>
              <a:gd name="connsiteX75" fmla="*/ 2989722 w 8037833"/>
              <a:gd name="connsiteY75" fmla="*/ 3610467 h 3771414"/>
              <a:gd name="connsiteX76" fmla="*/ 2965734 w 8037833"/>
              <a:gd name="connsiteY76" fmla="*/ 3622913 h 3771414"/>
              <a:gd name="connsiteX77" fmla="*/ 2961603 w 8037833"/>
              <a:gd name="connsiteY77" fmla="*/ 3625458 h 3771414"/>
              <a:gd name="connsiteX78" fmla="*/ 2944959 w 8037833"/>
              <a:gd name="connsiteY78" fmla="*/ 3626960 h 3771414"/>
              <a:gd name="connsiteX79" fmla="*/ 2940402 w 8037833"/>
              <a:gd name="connsiteY79" fmla="*/ 3638237 h 3771414"/>
              <a:gd name="connsiteX80" fmla="*/ 2915449 w 8037833"/>
              <a:gd name="connsiteY80" fmla="*/ 3648276 h 3771414"/>
              <a:gd name="connsiteX81" fmla="*/ 2884777 w 8037833"/>
              <a:gd name="connsiteY81" fmla="*/ 3648012 h 3771414"/>
              <a:gd name="connsiteX82" fmla="*/ 2739034 w 8037833"/>
              <a:gd name="connsiteY82" fmla="*/ 3634633 h 3771414"/>
              <a:gd name="connsiteX83" fmla="*/ 2651827 w 8037833"/>
              <a:gd name="connsiteY83" fmla="*/ 3633543 h 3771414"/>
              <a:gd name="connsiteX84" fmla="*/ 2618680 w 8037833"/>
              <a:gd name="connsiteY84" fmla="*/ 3643992 h 3771414"/>
              <a:gd name="connsiteX85" fmla="*/ 2572404 w 8037833"/>
              <a:gd name="connsiteY85" fmla="*/ 3651280 h 3771414"/>
              <a:gd name="connsiteX86" fmla="*/ 2490721 w 8037833"/>
              <a:gd name="connsiteY86" fmla="*/ 3672550 h 3771414"/>
              <a:gd name="connsiteX87" fmla="*/ 2381001 w 8037833"/>
              <a:gd name="connsiteY87" fmla="*/ 3686506 h 3771414"/>
              <a:gd name="connsiteX88" fmla="*/ 2301172 w 8037833"/>
              <a:gd name="connsiteY88" fmla="*/ 3650290 h 3771414"/>
              <a:gd name="connsiteX89" fmla="*/ 2294102 w 8037833"/>
              <a:gd name="connsiteY89" fmla="*/ 3658388 h 3771414"/>
              <a:gd name="connsiteX90" fmla="*/ 2238966 w 8037833"/>
              <a:gd name="connsiteY90" fmla="*/ 3656014 h 3771414"/>
              <a:gd name="connsiteX91" fmla="*/ 2046240 w 8037833"/>
              <a:gd name="connsiteY91" fmla="*/ 3591772 h 3771414"/>
              <a:gd name="connsiteX92" fmla="*/ 1938480 w 8037833"/>
              <a:gd name="connsiteY92" fmla="*/ 3588676 h 3771414"/>
              <a:gd name="connsiteX93" fmla="*/ 1900166 w 8037833"/>
              <a:gd name="connsiteY93" fmla="*/ 3596595 h 3771414"/>
              <a:gd name="connsiteX94" fmla="*/ 1835976 w 8037833"/>
              <a:gd name="connsiteY94" fmla="*/ 3609302 h 3771414"/>
              <a:gd name="connsiteX95" fmla="*/ 1787830 w 8037833"/>
              <a:gd name="connsiteY95" fmla="*/ 3641005 h 3771414"/>
              <a:gd name="connsiteX96" fmla="*/ 1734224 w 8037833"/>
              <a:gd name="connsiteY96" fmla="*/ 3642830 h 3771414"/>
              <a:gd name="connsiteX97" fmla="*/ 1721989 w 8037833"/>
              <a:gd name="connsiteY97" fmla="*/ 3614535 h 3771414"/>
              <a:gd name="connsiteX98" fmla="*/ 1664576 w 8037833"/>
              <a:gd name="connsiteY98" fmla="*/ 3625809 h 3771414"/>
              <a:gd name="connsiteX99" fmla="*/ 1577459 w 8037833"/>
              <a:gd name="connsiteY99" fmla="*/ 3646061 h 3771414"/>
              <a:gd name="connsiteX100" fmla="*/ 1527269 w 8037833"/>
              <a:gd name="connsiteY100" fmla="*/ 3650325 h 3771414"/>
              <a:gd name="connsiteX101" fmla="*/ 1390118 w 8037833"/>
              <a:gd name="connsiteY101" fmla="*/ 3670026 h 3771414"/>
              <a:gd name="connsiteX102" fmla="*/ 1252698 w 8037833"/>
              <a:gd name="connsiteY102" fmla="*/ 3695899 h 3771414"/>
              <a:gd name="connsiteX103" fmla="*/ 1171039 w 8037833"/>
              <a:gd name="connsiteY103" fmla="*/ 3745879 h 3771414"/>
              <a:gd name="connsiteX104" fmla="*/ 1058106 w 8037833"/>
              <a:gd name="connsiteY104" fmla="*/ 3763403 h 3771414"/>
              <a:gd name="connsiteX105" fmla="*/ 1039167 w 8037833"/>
              <a:gd name="connsiteY105" fmla="*/ 3771414 h 3771414"/>
              <a:gd name="connsiteX106" fmla="*/ 1012958 w 8037833"/>
              <a:gd name="connsiteY106" fmla="*/ 3766443 h 3771414"/>
              <a:gd name="connsiteX107" fmla="*/ 907906 w 8037833"/>
              <a:gd name="connsiteY107" fmla="*/ 3744915 h 3771414"/>
              <a:gd name="connsiteX108" fmla="*/ 825226 w 8037833"/>
              <a:gd name="connsiteY108" fmla="*/ 3713606 h 3771414"/>
              <a:gd name="connsiteX109" fmla="*/ 722264 w 8037833"/>
              <a:gd name="connsiteY109" fmla="*/ 3734849 h 3771414"/>
              <a:gd name="connsiteX110" fmla="*/ 659460 w 8037833"/>
              <a:gd name="connsiteY110" fmla="*/ 3727666 h 3771414"/>
              <a:gd name="connsiteX111" fmla="*/ 556552 w 8037833"/>
              <a:gd name="connsiteY111" fmla="*/ 3685171 h 3771414"/>
              <a:gd name="connsiteX112" fmla="*/ 421042 w 8037833"/>
              <a:gd name="connsiteY112" fmla="*/ 3697149 h 3771414"/>
              <a:gd name="connsiteX113" fmla="*/ 393295 w 8037833"/>
              <a:gd name="connsiteY113" fmla="*/ 3740334 h 3771414"/>
              <a:gd name="connsiteX114" fmla="*/ 355918 w 8037833"/>
              <a:gd name="connsiteY114" fmla="*/ 3766409 h 3771414"/>
              <a:gd name="connsiteX115" fmla="*/ 339711 w 8037833"/>
              <a:gd name="connsiteY115" fmla="*/ 3705479 h 3771414"/>
              <a:gd name="connsiteX116" fmla="*/ 222239 w 8037833"/>
              <a:gd name="connsiteY116" fmla="*/ 3659572 h 3771414"/>
              <a:gd name="connsiteX117" fmla="*/ 163578 w 8037833"/>
              <a:gd name="connsiteY117" fmla="*/ 3643529 h 3771414"/>
              <a:gd name="connsiteX118" fmla="*/ 72220 w 8037833"/>
              <a:gd name="connsiteY118" fmla="*/ 3632509 h 3771414"/>
              <a:gd name="connsiteX119" fmla="*/ 44395 w 8037833"/>
              <a:gd name="connsiteY119" fmla="*/ 3626692 h 3771414"/>
              <a:gd name="connsiteX120" fmla="*/ 1962 w 8037833"/>
              <a:gd name="connsiteY120" fmla="*/ 3623185 h 3771414"/>
              <a:gd name="connsiteX121" fmla="*/ 0 w 8037833"/>
              <a:gd name="connsiteY121" fmla="*/ 3622498 h 3771414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11920 w 8037833"/>
              <a:gd name="connsiteY70" fmla="*/ 3622141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381001 w 8037833"/>
              <a:gd name="connsiteY87" fmla="*/ 369926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84923 w 8037833"/>
              <a:gd name="connsiteY22" fmla="*/ 3378131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33643 w 8037833"/>
              <a:gd name="connsiteY18" fmla="*/ 3348176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60989 w 8037833"/>
              <a:gd name="connsiteY17" fmla="*/ 342418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869803 w 8037833"/>
              <a:gd name="connsiteY14" fmla="*/ 3320289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607062 w 8037833"/>
              <a:gd name="connsiteY6" fmla="*/ 308767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807644 w 8037833"/>
              <a:gd name="connsiteY5" fmla="*/ 3098770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88710 w 8037833"/>
              <a:gd name="connsiteY47" fmla="*/ 3650556 h 3784177"/>
              <a:gd name="connsiteX48" fmla="*/ 4234393 w 8037833"/>
              <a:gd name="connsiteY48" fmla="*/ 3704576 h 3784177"/>
              <a:gd name="connsiteX49" fmla="*/ 4227541 w 8037833"/>
              <a:gd name="connsiteY49" fmla="*/ 3706978 h 3784177"/>
              <a:gd name="connsiteX50" fmla="*/ 4208725 w 8037833"/>
              <a:gd name="connsiteY50" fmla="*/ 3704841 h 3784177"/>
              <a:gd name="connsiteX51" fmla="*/ 4201632 w 8037833"/>
              <a:gd name="connsiteY51" fmla="*/ 3702602 h 3784177"/>
              <a:gd name="connsiteX52" fmla="*/ 4191289 w 8037833"/>
              <a:gd name="connsiteY52" fmla="*/ 3702380 h 3784177"/>
              <a:gd name="connsiteX53" fmla="*/ 4191039 w 8037833"/>
              <a:gd name="connsiteY53" fmla="*/ 3702831 h 3784177"/>
              <a:gd name="connsiteX54" fmla="*/ 4181340 w 8037833"/>
              <a:gd name="connsiteY54" fmla="*/ 3701729 h 3784177"/>
              <a:gd name="connsiteX55" fmla="*/ 4133816 w 8037833"/>
              <a:gd name="connsiteY55" fmla="*/ 3690565 h 3784177"/>
              <a:gd name="connsiteX56" fmla="*/ 4071732 w 8037833"/>
              <a:gd name="connsiteY56" fmla="*/ 3732513 h 3784177"/>
              <a:gd name="connsiteX57" fmla="*/ 4045924 w 8037833"/>
              <a:gd name="connsiteY57" fmla="*/ 3739404 h 3784177"/>
              <a:gd name="connsiteX58" fmla="*/ 4032171 w 8037833"/>
              <a:gd name="connsiteY58" fmla="*/ 3745523 h 3784177"/>
              <a:gd name="connsiteX59" fmla="*/ 4031335 w 8037833"/>
              <a:gd name="connsiteY59" fmla="*/ 3747479 h 3784177"/>
              <a:gd name="connsiteX60" fmla="*/ 3985774 w 8037833"/>
              <a:gd name="connsiteY60" fmla="*/ 3736547 h 3784177"/>
              <a:gd name="connsiteX61" fmla="*/ 3979769 w 8037833"/>
              <a:gd name="connsiteY61" fmla="*/ 3738769 h 3784177"/>
              <a:gd name="connsiteX62" fmla="*/ 3950014 w 8037833"/>
              <a:gd name="connsiteY62" fmla="*/ 3726942 h 3784177"/>
              <a:gd name="connsiteX63" fmla="*/ 3934671 w 8037833"/>
              <a:gd name="connsiteY63" fmla="*/ 3723339 h 3784177"/>
              <a:gd name="connsiteX64" fmla="*/ 3930274 w 8037833"/>
              <a:gd name="connsiteY64" fmla="*/ 3717148 h 3784177"/>
              <a:gd name="connsiteX65" fmla="*/ 3907660 w 8037833"/>
              <a:gd name="connsiteY65" fmla="*/ 3714456 h 3784177"/>
              <a:gd name="connsiteX66" fmla="*/ 3905087 w 8037833"/>
              <a:gd name="connsiteY66" fmla="*/ 3716098 h 3784177"/>
              <a:gd name="connsiteX67" fmla="*/ 3886347 w 8037833"/>
              <a:gd name="connsiteY67" fmla="*/ 3706620 h 3784177"/>
              <a:gd name="connsiteX68" fmla="*/ 3870533 w 8037833"/>
              <a:gd name="connsiteY68" fmla="*/ 3689905 h 3784177"/>
              <a:gd name="connsiteX69" fmla="*/ 3678563 w 8037833"/>
              <a:gd name="connsiteY69" fmla="*/ 3694486 h 3784177"/>
              <a:gd name="connsiteX70" fmla="*/ 3524121 w 8037833"/>
              <a:gd name="connsiteY70" fmla="*/ 3642736 h 3784177"/>
              <a:gd name="connsiteX71" fmla="*/ 3407752 w 8037833"/>
              <a:gd name="connsiteY71" fmla="*/ 3626590 h 3784177"/>
              <a:gd name="connsiteX72" fmla="*/ 3373519 w 8037833"/>
              <a:gd name="connsiteY72" fmla="*/ 3665785 h 3784177"/>
              <a:gd name="connsiteX73" fmla="*/ 3114267 w 8037833"/>
              <a:gd name="connsiteY73" fmla="*/ 3638983 h 3784177"/>
              <a:gd name="connsiteX74" fmla="*/ 3048270 w 8037833"/>
              <a:gd name="connsiteY74" fmla="*/ 3649949 h 3784177"/>
              <a:gd name="connsiteX75" fmla="*/ 2989722 w 8037833"/>
              <a:gd name="connsiteY75" fmla="*/ 3623230 h 3784177"/>
              <a:gd name="connsiteX76" fmla="*/ 2965734 w 8037833"/>
              <a:gd name="connsiteY76" fmla="*/ 3635676 h 3784177"/>
              <a:gd name="connsiteX77" fmla="*/ 2961603 w 8037833"/>
              <a:gd name="connsiteY77" fmla="*/ 3638221 h 3784177"/>
              <a:gd name="connsiteX78" fmla="*/ 2944959 w 8037833"/>
              <a:gd name="connsiteY78" fmla="*/ 3639723 h 3784177"/>
              <a:gd name="connsiteX79" fmla="*/ 2940402 w 8037833"/>
              <a:gd name="connsiteY79" fmla="*/ 3651000 h 3784177"/>
              <a:gd name="connsiteX80" fmla="*/ 2915449 w 8037833"/>
              <a:gd name="connsiteY80" fmla="*/ 3661039 h 3784177"/>
              <a:gd name="connsiteX81" fmla="*/ 2884777 w 8037833"/>
              <a:gd name="connsiteY81" fmla="*/ 3660775 h 3784177"/>
              <a:gd name="connsiteX82" fmla="*/ 2739034 w 8037833"/>
              <a:gd name="connsiteY82" fmla="*/ 3647396 h 3784177"/>
              <a:gd name="connsiteX83" fmla="*/ 2651827 w 8037833"/>
              <a:gd name="connsiteY83" fmla="*/ 3646306 h 3784177"/>
              <a:gd name="connsiteX84" fmla="*/ 2618680 w 8037833"/>
              <a:gd name="connsiteY84" fmla="*/ 3656755 h 3784177"/>
              <a:gd name="connsiteX85" fmla="*/ 2572404 w 8037833"/>
              <a:gd name="connsiteY85" fmla="*/ 3664043 h 3784177"/>
              <a:gd name="connsiteX86" fmla="*/ 2490721 w 8037833"/>
              <a:gd name="connsiteY86" fmla="*/ 3685313 h 3784177"/>
              <a:gd name="connsiteX87" fmla="*/ 2423704 w 8037833"/>
              <a:gd name="connsiteY87" fmla="*/ 3658079 h 3784177"/>
              <a:gd name="connsiteX88" fmla="*/ 2301172 w 8037833"/>
              <a:gd name="connsiteY88" fmla="*/ 3663053 h 3784177"/>
              <a:gd name="connsiteX89" fmla="*/ 2294102 w 8037833"/>
              <a:gd name="connsiteY89" fmla="*/ 3671151 h 3784177"/>
              <a:gd name="connsiteX90" fmla="*/ 2238966 w 8037833"/>
              <a:gd name="connsiteY90" fmla="*/ 3668777 h 3784177"/>
              <a:gd name="connsiteX91" fmla="*/ 2046240 w 8037833"/>
              <a:gd name="connsiteY91" fmla="*/ 3604535 h 3784177"/>
              <a:gd name="connsiteX92" fmla="*/ 1938480 w 8037833"/>
              <a:gd name="connsiteY92" fmla="*/ 3601439 h 3784177"/>
              <a:gd name="connsiteX93" fmla="*/ 1900166 w 8037833"/>
              <a:gd name="connsiteY93" fmla="*/ 3609358 h 3784177"/>
              <a:gd name="connsiteX94" fmla="*/ 1835976 w 8037833"/>
              <a:gd name="connsiteY94" fmla="*/ 3622065 h 3784177"/>
              <a:gd name="connsiteX95" fmla="*/ 1787830 w 8037833"/>
              <a:gd name="connsiteY95" fmla="*/ 3653768 h 3784177"/>
              <a:gd name="connsiteX96" fmla="*/ 1734224 w 8037833"/>
              <a:gd name="connsiteY96" fmla="*/ 3655593 h 3784177"/>
              <a:gd name="connsiteX97" fmla="*/ 1721989 w 8037833"/>
              <a:gd name="connsiteY97" fmla="*/ 3627298 h 3784177"/>
              <a:gd name="connsiteX98" fmla="*/ 1664576 w 8037833"/>
              <a:gd name="connsiteY98" fmla="*/ 3638572 h 3784177"/>
              <a:gd name="connsiteX99" fmla="*/ 1577459 w 8037833"/>
              <a:gd name="connsiteY99" fmla="*/ 3658824 h 3784177"/>
              <a:gd name="connsiteX100" fmla="*/ 1527269 w 8037833"/>
              <a:gd name="connsiteY100" fmla="*/ 3663088 h 3784177"/>
              <a:gd name="connsiteX101" fmla="*/ 1390118 w 8037833"/>
              <a:gd name="connsiteY101" fmla="*/ 3682789 h 3784177"/>
              <a:gd name="connsiteX102" fmla="*/ 1252698 w 8037833"/>
              <a:gd name="connsiteY102" fmla="*/ 3708662 h 3784177"/>
              <a:gd name="connsiteX103" fmla="*/ 1171039 w 8037833"/>
              <a:gd name="connsiteY103" fmla="*/ 3758642 h 3784177"/>
              <a:gd name="connsiteX104" fmla="*/ 1058106 w 8037833"/>
              <a:gd name="connsiteY104" fmla="*/ 3776166 h 3784177"/>
              <a:gd name="connsiteX105" fmla="*/ 1039167 w 8037833"/>
              <a:gd name="connsiteY105" fmla="*/ 3784177 h 3784177"/>
              <a:gd name="connsiteX106" fmla="*/ 1012958 w 8037833"/>
              <a:gd name="connsiteY106" fmla="*/ 3779206 h 3784177"/>
              <a:gd name="connsiteX107" fmla="*/ 907906 w 8037833"/>
              <a:gd name="connsiteY107" fmla="*/ 3757678 h 3784177"/>
              <a:gd name="connsiteX108" fmla="*/ 825226 w 8037833"/>
              <a:gd name="connsiteY108" fmla="*/ 3726369 h 3784177"/>
              <a:gd name="connsiteX109" fmla="*/ 722264 w 8037833"/>
              <a:gd name="connsiteY109" fmla="*/ 3747612 h 3784177"/>
              <a:gd name="connsiteX110" fmla="*/ 659460 w 8037833"/>
              <a:gd name="connsiteY110" fmla="*/ 3740429 h 3784177"/>
              <a:gd name="connsiteX111" fmla="*/ 556552 w 8037833"/>
              <a:gd name="connsiteY111" fmla="*/ 3697934 h 3784177"/>
              <a:gd name="connsiteX112" fmla="*/ 421042 w 8037833"/>
              <a:gd name="connsiteY112" fmla="*/ 3709912 h 3784177"/>
              <a:gd name="connsiteX113" fmla="*/ 393295 w 8037833"/>
              <a:gd name="connsiteY113" fmla="*/ 3753097 h 3784177"/>
              <a:gd name="connsiteX114" fmla="*/ 355918 w 8037833"/>
              <a:gd name="connsiteY114" fmla="*/ 3779172 h 3784177"/>
              <a:gd name="connsiteX115" fmla="*/ 339711 w 8037833"/>
              <a:gd name="connsiteY115" fmla="*/ 3718242 h 3784177"/>
              <a:gd name="connsiteX116" fmla="*/ 222239 w 8037833"/>
              <a:gd name="connsiteY116" fmla="*/ 3672335 h 3784177"/>
              <a:gd name="connsiteX117" fmla="*/ 163578 w 8037833"/>
              <a:gd name="connsiteY117" fmla="*/ 3656292 h 3784177"/>
              <a:gd name="connsiteX118" fmla="*/ 72220 w 8037833"/>
              <a:gd name="connsiteY118" fmla="*/ 3645272 h 3784177"/>
              <a:gd name="connsiteX119" fmla="*/ 44395 w 8037833"/>
              <a:gd name="connsiteY119" fmla="*/ 3639455 h 3784177"/>
              <a:gd name="connsiteX120" fmla="*/ 1962 w 8037833"/>
              <a:gd name="connsiteY120" fmla="*/ 3635948 h 3784177"/>
              <a:gd name="connsiteX121" fmla="*/ 0 w 8037833"/>
              <a:gd name="connsiteY121" fmla="*/ 3635261 h 3784177"/>
              <a:gd name="connsiteX122" fmla="*/ 0 w 8037833"/>
              <a:gd name="connsiteY12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234393 w 8037833"/>
              <a:gd name="connsiteY47" fmla="*/ 3704576 h 3784177"/>
              <a:gd name="connsiteX48" fmla="*/ 4227541 w 8037833"/>
              <a:gd name="connsiteY48" fmla="*/ 3706978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823683"/>
              <a:gd name="connsiteX1" fmla="*/ 8037833 w 8037833"/>
              <a:gd name="connsiteY1" fmla="*/ 0 h 3823683"/>
              <a:gd name="connsiteX2" fmla="*/ 8037833 w 8037833"/>
              <a:gd name="connsiteY2" fmla="*/ 3123098 h 3823683"/>
              <a:gd name="connsiteX3" fmla="*/ 8034343 w 8037833"/>
              <a:gd name="connsiteY3" fmla="*/ 3122573 h 3823683"/>
              <a:gd name="connsiteX4" fmla="*/ 7877229 w 8037833"/>
              <a:gd name="connsiteY4" fmla="*/ 3143819 h 3823683"/>
              <a:gd name="connsiteX5" fmla="*/ 7752740 w 8037833"/>
              <a:gd name="connsiteY5" fmla="*/ 3181149 h 3823683"/>
              <a:gd name="connsiteX6" fmla="*/ 7588760 w 8037833"/>
              <a:gd name="connsiteY6" fmla="*/ 3183782 h 3823683"/>
              <a:gd name="connsiteX7" fmla="*/ 7351256 w 8037833"/>
              <a:gd name="connsiteY7" fmla="*/ 3276296 h 3823683"/>
              <a:gd name="connsiteX8" fmla="*/ 7241630 w 8037833"/>
              <a:gd name="connsiteY8" fmla="*/ 3258619 h 3823683"/>
              <a:gd name="connsiteX9" fmla="*/ 7197338 w 8037833"/>
              <a:gd name="connsiteY9" fmla="*/ 3224751 h 3823683"/>
              <a:gd name="connsiteX10" fmla="*/ 7180777 w 8037833"/>
              <a:gd name="connsiteY10" fmla="*/ 3222826 h 3823683"/>
              <a:gd name="connsiteX11" fmla="*/ 7146896 w 8037833"/>
              <a:gd name="connsiteY11" fmla="*/ 3256975 h 3823683"/>
              <a:gd name="connsiteX12" fmla="*/ 7101771 w 8037833"/>
              <a:gd name="connsiteY12" fmla="*/ 3257015 h 3823683"/>
              <a:gd name="connsiteX13" fmla="*/ 7047844 w 8037833"/>
              <a:gd name="connsiteY13" fmla="*/ 3303791 h 3823683"/>
              <a:gd name="connsiteX14" fmla="*/ 6912506 w 8037833"/>
              <a:gd name="connsiteY14" fmla="*/ 3361478 h 3823683"/>
              <a:gd name="connsiteX15" fmla="*/ 6819463 w 8037833"/>
              <a:gd name="connsiteY15" fmla="*/ 3368624 h 3823683"/>
              <a:gd name="connsiteX16" fmla="*/ 6797198 w 8037833"/>
              <a:gd name="connsiteY16" fmla="*/ 3378256 h 3823683"/>
              <a:gd name="connsiteX17" fmla="*/ 6718286 w 8037833"/>
              <a:gd name="connsiteY17" fmla="*/ 3382997 h 3823683"/>
              <a:gd name="connsiteX18" fmla="*/ 6609242 w 8037833"/>
              <a:gd name="connsiteY18" fmla="*/ 3355040 h 3823683"/>
              <a:gd name="connsiteX19" fmla="*/ 6462092 w 8037833"/>
              <a:gd name="connsiteY19" fmla="*/ 3373529 h 3823683"/>
              <a:gd name="connsiteX20" fmla="*/ 6303479 w 8037833"/>
              <a:gd name="connsiteY20" fmla="*/ 3319842 h 3823683"/>
              <a:gd name="connsiteX21" fmla="*/ 6210639 w 8037833"/>
              <a:gd name="connsiteY21" fmla="*/ 3335546 h 3823683"/>
              <a:gd name="connsiteX22" fmla="*/ 6111718 w 8037833"/>
              <a:gd name="connsiteY22" fmla="*/ 3357536 h 3823683"/>
              <a:gd name="connsiteX23" fmla="*/ 5949057 w 8037833"/>
              <a:gd name="connsiteY23" fmla="*/ 3379652 h 3823683"/>
              <a:gd name="connsiteX24" fmla="*/ 5891274 w 8037833"/>
              <a:gd name="connsiteY24" fmla="*/ 3397681 h 3823683"/>
              <a:gd name="connsiteX25" fmla="*/ 5835383 w 8037833"/>
              <a:gd name="connsiteY25" fmla="*/ 3377529 h 3823683"/>
              <a:gd name="connsiteX26" fmla="*/ 5746050 w 8037833"/>
              <a:gd name="connsiteY26" fmla="*/ 3426142 h 3823683"/>
              <a:gd name="connsiteX27" fmla="*/ 5613670 w 8037833"/>
              <a:gd name="connsiteY27" fmla="*/ 3428671 h 3823683"/>
              <a:gd name="connsiteX28" fmla="*/ 5535334 w 8037833"/>
              <a:gd name="connsiteY28" fmla="*/ 3437044 h 3823683"/>
              <a:gd name="connsiteX29" fmla="*/ 5506940 w 8037833"/>
              <a:gd name="connsiteY29" fmla="*/ 3450999 h 3823683"/>
              <a:gd name="connsiteX30" fmla="*/ 5466372 w 8037833"/>
              <a:gd name="connsiteY30" fmla="*/ 3463245 h 3823683"/>
              <a:gd name="connsiteX31" fmla="*/ 5395833 w 8037833"/>
              <a:gd name="connsiteY31" fmla="*/ 3493194 h 3823683"/>
              <a:gd name="connsiteX32" fmla="*/ 5299224 w 8037833"/>
              <a:gd name="connsiteY32" fmla="*/ 3518930 h 3823683"/>
              <a:gd name="connsiteX33" fmla="*/ 5223043 w 8037833"/>
              <a:gd name="connsiteY33" fmla="*/ 3491664 h 3823683"/>
              <a:gd name="connsiteX34" fmla="*/ 5217733 w 8037833"/>
              <a:gd name="connsiteY34" fmla="*/ 3500463 h 3823683"/>
              <a:gd name="connsiteX35" fmla="*/ 5167992 w 8037833"/>
              <a:gd name="connsiteY35" fmla="*/ 3504085 h 3823683"/>
              <a:gd name="connsiteX36" fmla="*/ 4987020 w 8037833"/>
              <a:gd name="connsiteY36" fmla="*/ 3461263 h 3823683"/>
              <a:gd name="connsiteX37" fmla="*/ 4890003 w 8037833"/>
              <a:gd name="connsiteY37" fmla="*/ 3469874 h 3823683"/>
              <a:gd name="connsiteX38" fmla="*/ 4856654 w 8037833"/>
              <a:gd name="connsiteY38" fmla="*/ 3481880 h 3823683"/>
              <a:gd name="connsiteX39" fmla="*/ 4800711 w 8037833"/>
              <a:gd name="connsiteY39" fmla="*/ 3501441 h 3823683"/>
              <a:gd name="connsiteX40" fmla="*/ 4761569 w 8037833"/>
              <a:gd name="connsiteY40" fmla="*/ 3538103 h 3823683"/>
              <a:gd name="connsiteX41" fmla="*/ 4713734 w 8037833"/>
              <a:gd name="connsiteY41" fmla="*/ 3545724 h 3823683"/>
              <a:gd name="connsiteX42" fmla="*/ 4699169 w 8037833"/>
              <a:gd name="connsiteY42" fmla="*/ 3518988 h 3823683"/>
              <a:gd name="connsiteX43" fmla="*/ 4649120 w 8037833"/>
              <a:gd name="connsiteY43" fmla="*/ 3536392 h 3823683"/>
              <a:gd name="connsiteX44" fmla="*/ 4573578 w 8037833"/>
              <a:gd name="connsiteY44" fmla="*/ 3565923 h 3823683"/>
              <a:gd name="connsiteX45" fmla="*/ 4529117 w 8037833"/>
              <a:gd name="connsiteY45" fmla="*/ 3575592 h 3823683"/>
              <a:gd name="connsiteX46" fmla="*/ 4408641 w 8037833"/>
              <a:gd name="connsiteY46" fmla="*/ 3610000 h 3823683"/>
              <a:gd name="connsiteX47" fmla="*/ 4234393 w 8037833"/>
              <a:gd name="connsiteY47" fmla="*/ 3704576 h 3823683"/>
              <a:gd name="connsiteX48" fmla="*/ 4258044 w 8037833"/>
              <a:gd name="connsiteY48" fmla="*/ 3823683 h 3823683"/>
              <a:gd name="connsiteX49" fmla="*/ 4208725 w 8037833"/>
              <a:gd name="connsiteY49" fmla="*/ 3704841 h 3823683"/>
              <a:gd name="connsiteX50" fmla="*/ 4201632 w 8037833"/>
              <a:gd name="connsiteY50" fmla="*/ 3702602 h 3823683"/>
              <a:gd name="connsiteX51" fmla="*/ 4191289 w 8037833"/>
              <a:gd name="connsiteY51" fmla="*/ 3702380 h 3823683"/>
              <a:gd name="connsiteX52" fmla="*/ 4191039 w 8037833"/>
              <a:gd name="connsiteY52" fmla="*/ 3702831 h 3823683"/>
              <a:gd name="connsiteX53" fmla="*/ 4181340 w 8037833"/>
              <a:gd name="connsiteY53" fmla="*/ 3701729 h 3823683"/>
              <a:gd name="connsiteX54" fmla="*/ 4133816 w 8037833"/>
              <a:gd name="connsiteY54" fmla="*/ 3690565 h 3823683"/>
              <a:gd name="connsiteX55" fmla="*/ 4071732 w 8037833"/>
              <a:gd name="connsiteY55" fmla="*/ 3732513 h 3823683"/>
              <a:gd name="connsiteX56" fmla="*/ 4045924 w 8037833"/>
              <a:gd name="connsiteY56" fmla="*/ 3739404 h 3823683"/>
              <a:gd name="connsiteX57" fmla="*/ 4032171 w 8037833"/>
              <a:gd name="connsiteY57" fmla="*/ 3745523 h 3823683"/>
              <a:gd name="connsiteX58" fmla="*/ 4031335 w 8037833"/>
              <a:gd name="connsiteY58" fmla="*/ 3747479 h 3823683"/>
              <a:gd name="connsiteX59" fmla="*/ 3985774 w 8037833"/>
              <a:gd name="connsiteY59" fmla="*/ 3736547 h 3823683"/>
              <a:gd name="connsiteX60" fmla="*/ 3979769 w 8037833"/>
              <a:gd name="connsiteY60" fmla="*/ 3738769 h 3823683"/>
              <a:gd name="connsiteX61" fmla="*/ 3950014 w 8037833"/>
              <a:gd name="connsiteY61" fmla="*/ 3726942 h 3823683"/>
              <a:gd name="connsiteX62" fmla="*/ 3934671 w 8037833"/>
              <a:gd name="connsiteY62" fmla="*/ 3723339 h 3823683"/>
              <a:gd name="connsiteX63" fmla="*/ 3930274 w 8037833"/>
              <a:gd name="connsiteY63" fmla="*/ 3717148 h 3823683"/>
              <a:gd name="connsiteX64" fmla="*/ 3907660 w 8037833"/>
              <a:gd name="connsiteY64" fmla="*/ 3714456 h 3823683"/>
              <a:gd name="connsiteX65" fmla="*/ 3905087 w 8037833"/>
              <a:gd name="connsiteY65" fmla="*/ 3716098 h 3823683"/>
              <a:gd name="connsiteX66" fmla="*/ 3886347 w 8037833"/>
              <a:gd name="connsiteY66" fmla="*/ 3706620 h 3823683"/>
              <a:gd name="connsiteX67" fmla="*/ 3870533 w 8037833"/>
              <a:gd name="connsiteY67" fmla="*/ 3689905 h 3823683"/>
              <a:gd name="connsiteX68" fmla="*/ 3678563 w 8037833"/>
              <a:gd name="connsiteY68" fmla="*/ 3694486 h 3823683"/>
              <a:gd name="connsiteX69" fmla="*/ 3524121 w 8037833"/>
              <a:gd name="connsiteY69" fmla="*/ 3642736 h 3823683"/>
              <a:gd name="connsiteX70" fmla="*/ 3407752 w 8037833"/>
              <a:gd name="connsiteY70" fmla="*/ 3626590 h 3823683"/>
              <a:gd name="connsiteX71" fmla="*/ 3373519 w 8037833"/>
              <a:gd name="connsiteY71" fmla="*/ 3665785 h 3823683"/>
              <a:gd name="connsiteX72" fmla="*/ 3114267 w 8037833"/>
              <a:gd name="connsiteY72" fmla="*/ 3638983 h 3823683"/>
              <a:gd name="connsiteX73" fmla="*/ 3048270 w 8037833"/>
              <a:gd name="connsiteY73" fmla="*/ 3649949 h 3823683"/>
              <a:gd name="connsiteX74" fmla="*/ 2989722 w 8037833"/>
              <a:gd name="connsiteY74" fmla="*/ 3623230 h 3823683"/>
              <a:gd name="connsiteX75" fmla="*/ 2965734 w 8037833"/>
              <a:gd name="connsiteY75" fmla="*/ 3635676 h 3823683"/>
              <a:gd name="connsiteX76" fmla="*/ 2961603 w 8037833"/>
              <a:gd name="connsiteY76" fmla="*/ 3638221 h 3823683"/>
              <a:gd name="connsiteX77" fmla="*/ 2944959 w 8037833"/>
              <a:gd name="connsiteY77" fmla="*/ 3639723 h 3823683"/>
              <a:gd name="connsiteX78" fmla="*/ 2940402 w 8037833"/>
              <a:gd name="connsiteY78" fmla="*/ 3651000 h 3823683"/>
              <a:gd name="connsiteX79" fmla="*/ 2915449 w 8037833"/>
              <a:gd name="connsiteY79" fmla="*/ 3661039 h 3823683"/>
              <a:gd name="connsiteX80" fmla="*/ 2884777 w 8037833"/>
              <a:gd name="connsiteY80" fmla="*/ 3660775 h 3823683"/>
              <a:gd name="connsiteX81" fmla="*/ 2739034 w 8037833"/>
              <a:gd name="connsiteY81" fmla="*/ 3647396 h 3823683"/>
              <a:gd name="connsiteX82" fmla="*/ 2651827 w 8037833"/>
              <a:gd name="connsiteY82" fmla="*/ 3646306 h 3823683"/>
              <a:gd name="connsiteX83" fmla="*/ 2618680 w 8037833"/>
              <a:gd name="connsiteY83" fmla="*/ 3656755 h 3823683"/>
              <a:gd name="connsiteX84" fmla="*/ 2572404 w 8037833"/>
              <a:gd name="connsiteY84" fmla="*/ 3664043 h 3823683"/>
              <a:gd name="connsiteX85" fmla="*/ 2490721 w 8037833"/>
              <a:gd name="connsiteY85" fmla="*/ 3685313 h 3823683"/>
              <a:gd name="connsiteX86" fmla="*/ 2423704 w 8037833"/>
              <a:gd name="connsiteY86" fmla="*/ 3658079 h 3823683"/>
              <a:gd name="connsiteX87" fmla="*/ 2301172 w 8037833"/>
              <a:gd name="connsiteY87" fmla="*/ 3663053 h 3823683"/>
              <a:gd name="connsiteX88" fmla="*/ 2294102 w 8037833"/>
              <a:gd name="connsiteY88" fmla="*/ 3671151 h 3823683"/>
              <a:gd name="connsiteX89" fmla="*/ 2238966 w 8037833"/>
              <a:gd name="connsiteY89" fmla="*/ 3668777 h 3823683"/>
              <a:gd name="connsiteX90" fmla="*/ 2046240 w 8037833"/>
              <a:gd name="connsiteY90" fmla="*/ 3604535 h 3823683"/>
              <a:gd name="connsiteX91" fmla="*/ 1938480 w 8037833"/>
              <a:gd name="connsiteY91" fmla="*/ 3601439 h 3823683"/>
              <a:gd name="connsiteX92" fmla="*/ 1900166 w 8037833"/>
              <a:gd name="connsiteY92" fmla="*/ 3609358 h 3823683"/>
              <a:gd name="connsiteX93" fmla="*/ 1835976 w 8037833"/>
              <a:gd name="connsiteY93" fmla="*/ 3622065 h 3823683"/>
              <a:gd name="connsiteX94" fmla="*/ 1787830 w 8037833"/>
              <a:gd name="connsiteY94" fmla="*/ 3653768 h 3823683"/>
              <a:gd name="connsiteX95" fmla="*/ 1734224 w 8037833"/>
              <a:gd name="connsiteY95" fmla="*/ 3655593 h 3823683"/>
              <a:gd name="connsiteX96" fmla="*/ 1721989 w 8037833"/>
              <a:gd name="connsiteY96" fmla="*/ 3627298 h 3823683"/>
              <a:gd name="connsiteX97" fmla="*/ 1664576 w 8037833"/>
              <a:gd name="connsiteY97" fmla="*/ 3638572 h 3823683"/>
              <a:gd name="connsiteX98" fmla="*/ 1577459 w 8037833"/>
              <a:gd name="connsiteY98" fmla="*/ 3658824 h 3823683"/>
              <a:gd name="connsiteX99" fmla="*/ 1527269 w 8037833"/>
              <a:gd name="connsiteY99" fmla="*/ 3663088 h 3823683"/>
              <a:gd name="connsiteX100" fmla="*/ 1390118 w 8037833"/>
              <a:gd name="connsiteY100" fmla="*/ 3682789 h 3823683"/>
              <a:gd name="connsiteX101" fmla="*/ 1252698 w 8037833"/>
              <a:gd name="connsiteY101" fmla="*/ 3708662 h 3823683"/>
              <a:gd name="connsiteX102" fmla="*/ 1171039 w 8037833"/>
              <a:gd name="connsiteY102" fmla="*/ 3758642 h 3823683"/>
              <a:gd name="connsiteX103" fmla="*/ 1058106 w 8037833"/>
              <a:gd name="connsiteY103" fmla="*/ 3776166 h 3823683"/>
              <a:gd name="connsiteX104" fmla="*/ 1039167 w 8037833"/>
              <a:gd name="connsiteY104" fmla="*/ 3784177 h 3823683"/>
              <a:gd name="connsiteX105" fmla="*/ 1012958 w 8037833"/>
              <a:gd name="connsiteY105" fmla="*/ 3779206 h 3823683"/>
              <a:gd name="connsiteX106" fmla="*/ 907906 w 8037833"/>
              <a:gd name="connsiteY106" fmla="*/ 3757678 h 3823683"/>
              <a:gd name="connsiteX107" fmla="*/ 825226 w 8037833"/>
              <a:gd name="connsiteY107" fmla="*/ 3726369 h 3823683"/>
              <a:gd name="connsiteX108" fmla="*/ 722264 w 8037833"/>
              <a:gd name="connsiteY108" fmla="*/ 3747612 h 3823683"/>
              <a:gd name="connsiteX109" fmla="*/ 659460 w 8037833"/>
              <a:gd name="connsiteY109" fmla="*/ 3740429 h 3823683"/>
              <a:gd name="connsiteX110" fmla="*/ 556552 w 8037833"/>
              <a:gd name="connsiteY110" fmla="*/ 3697934 h 3823683"/>
              <a:gd name="connsiteX111" fmla="*/ 421042 w 8037833"/>
              <a:gd name="connsiteY111" fmla="*/ 3709912 h 3823683"/>
              <a:gd name="connsiteX112" fmla="*/ 393295 w 8037833"/>
              <a:gd name="connsiteY112" fmla="*/ 3753097 h 3823683"/>
              <a:gd name="connsiteX113" fmla="*/ 355918 w 8037833"/>
              <a:gd name="connsiteY113" fmla="*/ 3779172 h 3823683"/>
              <a:gd name="connsiteX114" fmla="*/ 339711 w 8037833"/>
              <a:gd name="connsiteY114" fmla="*/ 3718242 h 3823683"/>
              <a:gd name="connsiteX115" fmla="*/ 222239 w 8037833"/>
              <a:gd name="connsiteY115" fmla="*/ 3672335 h 3823683"/>
              <a:gd name="connsiteX116" fmla="*/ 163578 w 8037833"/>
              <a:gd name="connsiteY116" fmla="*/ 3656292 h 3823683"/>
              <a:gd name="connsiteX117" fmla="*/ 72220 w 8037833"/>
              <a:gd name="connsiteY117" fmla="*/ 3645272 h 3823683"/>
              <a:gd name="connsiteX118" fmla="*/ 44395 w 8037833"/>
              <a:gd name="connsiteY118" fmla="*/ 3639455 h 3823683"/>
              <a:gd name="connsiteX119" fmla="*/ 1962 w 8037833"/>
              <a:gd name="connsiteY119" fmla="*/ 3635948 h 3823683"/>
              <a:gd name="connsiteX120" fmla="*/ 0 w 8037833"/>
              <a:gd name="connsiteY120" fmla="*/ 3635261 h 3823683"/>
              <a:gd name="connsiteX121" fmla="*/ 0 w 8037833"/>
              <a:gd name="connsiteY121" fmla="*/ 12763 h 3823683"/>
              <a:gd name="connsiteX0" fmla="*/ 0 w 8037833"/>
              <a:gd name="connsiteY0" fmla="*/ 12763 h 3823683"/>
              <a:gd name="connsiteX1" fmla="*/ 8037833 w 8037833"/>
              <a:gd name="connsiteY1" fmla="*/ 0 h 3823683"/>
              <a:gd name="connsiteX2" fmla="*/ 8037833 w 8037833"/>
              <a:gd name="connsiteY2" fmla="*/ 3123098 h 3823683"/>
              <a:gd name="connsiteX3" fmla="*/ 8034343 w 8037833"/>
              <a:gd name="connsiteY3" fmla="*/ 3122573 h 3823683"/>
              <a:gd name="connsiteX4" fmla="*/ 7877229 w 8037833"/>
              <a:gd name="connsiteY4" fmla="*/ 3143819 h 3823683"/>
              <a:gd name="connsiteX5" fmla="*/ 7752740 w 8037833"/>
              <a:gd name="connsiteY5" fmla="*/ 3181149 h 3823683"/>
              <a:gd name="connsiteX6" fmla="*/ 7588760 w 8037833"/>
              <a:gd name="connsiteY6" fmla="*/ 3183782 h 3823683"/>
              <a:gd name="connsiteX7" fmla="*/ 7351256 w 8037833"/>
              <a:gd name="connsiteY7" fmla="*/ 3276296 h 3823683"/>
              <a:gd name="connsiteX8" fmla="*/ 7241630 w 8037833"/>
              <a:gd name="connsiteY8" fmla="*/ 3258619 h 3823683"/>
              <a:gd name="connsiteX9" fmla="*/ 7197338 w 8037833"/>
              <a:gd name="connsiteY9" fmla="*/ 3224751 h 3823683"/>
              <a:gd name="connsiteX10" fmla="*/ 7180777 w 8037833"/>
              <a:gd name="connsiteY10" fmla="*/ 3222826 h 3823683"/>
              <a:gd name="connsiteX11" fmla="*/ 7146896 w 8037833"/>
              <a:gd name="connsiteY11" fmla="*/ 3256975 h 3823683"/>
              <a:gd name="connsiteX12" fmla="*/ 7101771 w 8037833"/>
              <a:gd name="connsiteY12" fmla="*/ 3257015 h 3823683"/>
              <a:gd name="connsiteX13" fmla="*/ 7047844 w 8037833"/>
              <a:gd name="connsiteY13" fmla="*/ 3303791 h 3823683"/>
              <a:gd name="connsiteX14" fmla="*/ 6912506 w 8037833"/>
              <a:gd name="connsiteY14" fmla="*/ 3361478 h 3823683"/>
              <a:gd name="connsiteX15" fmla="*/ 6819463 w 8037833"/>
              <a:gd name="connsiteY15" fmla="*/ 3368624 h 3823683"/>
              <a:gd name="connsiteX16" fmla="*/ 6797198 w 8037833"/>
              <a:gd name="connsiteY16" fmla="*/ 3378256 h 3823683"/>
              <a:gd name="connsiteX17" fmla="*/ 6718286 w 8037833"/>
              <a:gd name="connsiteY17" fmla="*/ 3382997 h 3823683"/>
              <a:gd name="connsiteX18" fmla="*/ 6609242 w 8037833"/>
              <a:gd name="connsiteY18" fmla="*/ 3355040 h 3823683"/>
              <a:gd name="connsiteX19" fmla="*/ 6462092 w 8037833"/>
              <a:gd name="connsiteY19" fmla="*/ 3373529 h 3823683"/>
              <a:gd name="connsiteX20" fmla="*/ 6303479 w 8037833"/>
              <a:gd name="connsiteY20" fmla="*/ 3319842 h 3823683"/>
              <a:gd name="connsiteX21" fmla="*/ 6210639 w 8037833"/>
              <a:gd name="connsiteY21" fmla="*/ 3335546 h 3823683"/>
              <a:gd name="connsiteX22" fmla="*/ 6111718 w 8037833"/>
              <a:gd name="connsiteY22" fmla="*/ 3357536 h 3823683"/>
              <a:gd name="connsiteX23" fmla="*/ 5949057 w 8037833"/>
              <a:gd name="connsiteY23" fmla="*/ 3379652 h 3823683"/>
              <a:gd name="connsiteX24" fmla="*/ 5891274 w 8037833"/>
              <a:gd name="connsiteY24" fmla="*/ 3397681 h 3823683"/>
              <a:gd name="connsiteX25" fmla="*/ 5835383 w 8037833"/>
              <a:gd name="connsiteY25" fmla="*/ 3377529 h 3823683"/>
              <a:gd name="connsiteX26" fmla="*/ 5746050 w 8037833"/>
              <a:gd name="connsiteY26" fmla="*/ 3426142 h 3823683"/>
              <a:gd name="connsiteX27" fmla="*/ 5613670 w 8037833"/>
              <a:gd name="connsiteY27" fmla="*/ 3428671 h 3823683"/>
              <a:gd name="connsiteX28" fmla="*/ 5535334 w 8037833"/>
              <a:gd name="connsiteY28" fmla="*/ 3437044 h 3823683"/>
              <a:gd name="connsiteX29" fmla="*/ 5506940 w 8037833"/>
              <a:gd name="connsiteY29" fmla="*/ 3450999 h 3823683"/>
              <a:gd name="connsiteX30" fmla="*/ 5466372 w 8037833"/>
              <a:gd name="connsiteY30" fmla="*/ 3463245 h 3823683"/>
              <a:gd name="connsiteX31" fmla="*/ 5395833 w 8037833"/>
              <a:gd name="connsiteY31" fmla="*/ 3493194 h 3823683"/>
              <a:gd name="connsiteX32" fmla="*/ 5299224 w 8037833"/>
              <a:gd name="connsiteY32" fmla="*/ 3518930 h 3823683"/>
              <a:gd name="connsiteX33" fmla="*/ 5223043 w 8037833"/>
              <a:gd name="connsiteY33" fmla="*/ 3491664 h 3823683"/>
              <a:gd name="connsiteX34" fmla="*/ 5217733 w 8037833"/>
              <a:gd name="connsiteY34" fmla="*/ 3500463 h 3823683"/>
              <a:gd name="connsiteX35" fmla="*/ 5167992 w 8037833"/>
              <a:gd name="connsiteY35" fmla="*/ 3504085 h 3823683"/>
              <a:gd name="connsiteX36" fmla="*/ 4987020 w 8037833"/>
              <a:gd name="connsiteY36" fmla="*/ 3461263 h 3823683"/>
              <a:gd name="connsiteX37" fmla="*/ 4890003 w 8037833"/>
              <a:gd name="connsiteY37" fmla="*/ 3469874 h 3823683"/>
              <a:gd name="connsiteX38" fmla="*/ 4856654 w 8037833"/>
              <a:gd name="connsiteY38" fmla="*/ 3481880 h 3823683"/>
              <a:gd name="connsiteX39" fmla="*/ 4800711 w 8037833"/>
              <a:gd name="connsiteY39" fmla="*/ 3501441 h 3823683"/>
              <a:gd name="connsiteX40" fmla="*/ 4761569 w 8037833"/>
              <a:gd name="connsiteY40" fmla="*/ 3538103 h 3823683"/>
              <a:gd name="connsiteX41" fmla="*/ 4713734 w 8037833"/>
              <a:gd name="connsiteY41" fmla="*/ 3545724 h 3823683"/>
              <a:gd name="connsiteX42" fmla="*/ 4699169 w 8037833"/>
              <a:gd name="connsiteY42" fmla="*/ 3518988 h 3823683"/>
              <a:gd name="connsiteX43" fmla="*/ 4649120 w 8037833"/>
              <a:gd name="connsiteY43" fmla="*/ 3536392 h 3823683"/>
              <a:gd name="connsiteX44" fmla="*/ 4573578 w 8037833"/>
              <a:gd name="connsiteY44" fmla="*/ 3565923 h 3823683"/>
              <a:gd name="connsiteX45" fmla="*/ 4529117 w 8037833"/>
              <a:gd name="connsiteY45" fmla="*/ 3575592 h 3823683"/>
              <a:gd name="connsiteX46" fmla="*/ 4408641 w 8037833"/>
              <a:gd name="connsiteY46" fmla="*/ 3610000 h 3823683"/>
              <a:gd name="connsiteX47" fmla="*/ 4356402 w 8037833"/>
              <a:gd name="connsiteY47" fmla="*/ 3642792 h 3823683"/>
              <a:gd name="connsiteX48" fmla="*/ 4258044 w 8037833"/>
              <a:gd name="connsiteY48" fmla="*/ 3823683 h 3823683"/>
              <a:gd name="connsiteX49" fmla="*/ 4208725 w 8037833"/>
              <a:gd name="connsiteY49" fmla="*/ 3704841 h 3823683"/>
              <a:gd name="connsiteX50" fmla="*/ 4201632 w 8037833"/>
              <a:gd name="connsiteY50" fmla="*/ 3702602 h 3823683"/>
              <a:gd name="connsiteX51" fmla="*/ 4191289 w 8037833"/>
              <a:gd name="connsiteY51" fmla="*/ 3702380 h 3823683"/>
              <a:gd name="connsiteX52" fmla="*/ 4191039 w 8037833"/>
              <a:gd name="connsiteY52" fmla="*/ 3702831 h 3823683"/>
              <a:gd name="connsiteX53" fmla="*/ 4181340 w 8037833"/>
              <a:gd name="connsiteY53" fmla="*/ 3701729 h 3823683"/>
              <a:gd name="connsiteX54" fmla="*/ 4133816 w 8037833"/>
              <a:gd name="connsiteY54" fmla="*/ 3690565 h 3823683"/>
              <a:gd name="connsiteX55" fmla="*/ 4071732 w 8037833"/>
              <a:gd name="connsiteY55" fmla="*/ 3732513 h 3823683"/>
              <a:gd name="connsiteX56" fmla="*/ 4045924 w 8037833"/>
              <a:gd name="connsiteY56" fmla="*/ 3739404 h 3823683"/>
              <a:gd name="connsiteX57" fmla="*/ 4032171 w 8037833"/>
              <a:gd name="connsiteY57" fmla="*/ 3745523 h 3823683"/>
              <a:gd name="connsiteX58" fmla="*/ 4031335 w 8037833"/>
              <a:gd name="connsiteY58" fmla="*/ 3747479 h 3823683"/>
              <a:gd name="connsiteX59" fmla="*/ 3985774 w 8037833"/>
              <a:gd name="connsiteY59" fmla="*/ 3736547 h 3823683"/>
              <a:gd name="connsiteX60" fmla="*/ 3979769 w 8037833"/>
              <a:gd name="connsiteY60" fmla="*/ 3738769 h 3823683"/>
              <a:gd name="connsiteX61" fmla="*/ 3950014 w 8037833"/>
              <a:gd name="connsiteY61" fmla="*/ 3726942 h 3823683"/>
              <a:gd name="connsiteX62" fmla="*/ 3934671 w 8037833"/>
              <a:gd name="connsiteY62" fmla="*/ 3723339 h 3823683"/>
              <a:gd name="connsiteX63" fmla="*/ 3930274 w 8037833"/>
              <a:gd name="connsiteY63" fmla="*/ 3717148 h 3823683"/>
              <a:gd name="connsiteX64" fmla="*/ 3907660 w 8037833"/>
              <a:gd name="connsiteY64" fmla="*/ 3714456 h 3823683"/>
              <a:gd name="connsiteX65" fmla="*/ 3905087 w 8037833"/>
              <a:gd name="connsiteY65" fmla="*/ 3716098 h 3823683"/>
              <a:gd name="connsiteX66" fmla="*/ 3886347 w 8037833"/>
              <a:gd name="connsiteY66" fmla="*/ 3706620 h 3823683"/>
              <a:gd name="connsiteX67" fmla="*/ 3870533 w 8037833"/>
              <a:gd name="connsiteY67" fmla="*/ 3689905 h 3823683"/>
              <a:gd name="connsiteX68" fmla="*/ 3678563 w 8037833"/>
              <a:gd name="connsiteY68" fmla="*/ 3694486 h 3823683"/>
              <a:gd name="connsiteX69" fmla="*/ 3524121 w 8037833"/>
              <a:gd name="connsiteY69" fmla="*/ 3642736 h 3823683"/>
              <a:gd name="connsiteX70" fmla="*/ 3407752 w 8037833"/>
              <a:gd name="connsiteY70" fmla="*/ 3626590 h 3823683"/>
              <a:gd name="connsiteX71" fmla="*/ 3373519 w 8037833"/>
              <a:gd name="connsiteY71" fmla="*/ 3665785 h 3823683"/>
              <a:gd name="connsiteX72" fmla="*/ 3114267 w 8037833"/>
              <a:gd name="connsiteY72" fmla="*/ 3638983 h 3823683"/>
              <a:gd name="connsiteX73" fmla="*/ 3048270 w 8037833"/>
              <a:gd name="connsiteY73" fmla="*/ 3649949 h 3823683"/>
              <a:gd name="connsiteX74" fmla="*/ 2989722 w 8037833"/>
              <a:gd name="connsiteY74" fmla="*/ 3623230 h 3823683"/>
              <a:gd name="connsiteX75" fmla="*/ 2965734 w 8037833"/>
              <a:gd name="connsiteY75" fmla="*/ 3635676 h 3823683"/>
              <a:gd name="connsiteX76" fmla="*/ 2961603 w 8037833"/>
              <a:gd name="connsiteY76" fmla="*/ 3638221 h 3823683"/>
              <a:gd name="connsiteX77" fmla="*/ 2944959 w 8037833"/>
              <a:gd name="connsiteY77" fmla="*/ 3639723 h 3823683"/>
              <a:gd name="connsiteX78" fmla="*/ 2940402 w 8037833"/>
              <a:gd name="connsiteY78" fmla="*/ 3651000 h 3823683"/>
              <a:gd name="connsiteX79" fmla="*/ 2915449 w 8037833"/>
              <a:gd name="connsiteY79" fmla="*/ 3661039 h 3823683"/>
              <a:gd name="connsiteX80" fmla="*/ 2884777 w 8037833"/>
              <a:gd name="connsiteY80" fmla="*/ 3660775 h 3823683"/>
              <a:gd name="connsiteX81" fmla="*/ 2739034 w 8037833"/>
              <a:gd name="connsiteY81" fmla="*/ 3647396 h 3823683"/>
              <a:gd name="connsiteX82" fmla="*/ 2651827 w 8037833"/>
              <a:gd name="connsiteY82" fmla="*/ 3646306 h 3823683"/>
              <a:gd name="connsiteX83" fmla="*/ 2618680 w 8037833"/>
              <a:gd name="connsiteY83" fmla="*/ 3656755 h 3823683"/>
              <a:gd name="connsiteX84" fmla="*/ 2572404 w 8037833"/>
              <a:gd name="connsiteY84" fmla="*/ 3664043 h 3823683"/>
              <a:gd name="connsiteX85" fmla="*/ 2490721 w 8037833"/>
              <a:gd name="connsiteY85" fmla="*/ 3685313 h 3823683"/>
              <a:gd name="connsiteX86" fmla="*/ 2423704 w 8037833"/>
              <a:gd name="connsiteY86" fmla="*/ 3658079 h 3823683"/>
              <a:gd name="connsiteX87" fmla="*/ 2301172 w 8037833"/>
              <a:gd name="connsiteY87" fmla="*/ 3663053 h 3823683"/>
              <a:gd name="connsiteX88" fmla="*/ 2294102 w 8037833"/>
              <a:gd name="connsiteY88" fmla="*/ 3671151 h 3823683"/>
              <a:gd name="connsiteX89" fmla="*/ 2238966 w 8037833"/>
              <a:gd name="connsiteY89" fmla="*/ 3668777 h 3823683"/>
              <a:gd name="connsiteX90" fmla="*/ 2046240 w 8037833"/>
              <a:gd name="connsiteY90" fmla="*/ 3604535 h 3823683"/>
              <a:gd name="connsiteX91" fmla="*/ 1938480 w 8037833"/>
              <a:gd name="connsiteY91" fmla="*/ 3601439 h 3823683"/>
              <a:gd name="connsiteX92" fmla="*/ 1900166 w 8037833"/>
              <a:gd name="connsiteY92" fmla="*/ 3609358 h 3823683"/>
              <a:gd name="connsiteX93" fmla="*/ 1835976 w 8037833"/>
              <a:gd name="connsiteY93" fmla="*/ 3622065 h 3823683"/>
              <a:gd name="connsiteX94" fmla="*/ 1787830 w 8037833"/>
              <a:gd name="connsiteY94" fmla="*/ 3653768 h 3823683"/>
              <a:gd name="connsiteX95" fmla="*/ 1734224 w 8037833"/>
              <a:gd name="connsiteY95" fmla="*/ 3655593 h 3823683"/>
              <a:gd name="connsiteX96" fmla="*/ 1721989 w 8037833"/>
              <a:gd name="connsiteY96" fmla="*/ 3627298 h 3823683"/>
              <a:gd name="connsiteX97" fmla="*/ 1664576 w 8037833"/>
              <a:gd name="connsiteY97" fmla="*/ 3638572 h 3823683"/>
              <a:gd name="connsiteX98" fmla="*/ 1577459 w 8037833"/>
              <a:gd name="connsiteY98" fmla="*/ 3658824 h 3823683"/>
              <a:gd name="connsiteX99" fmla="*/ 1527269 w 8037833"/>
              <a:gd name="connsiteY99" fmla="*/ 3663088 h 3823683"/>
              <a:gd name="connsiteX100" fmla="*/ 1390118 w 8037833"/>
              <a:gd name="connsiteY100" fmla="*/ 3682789 h 3823683"/>
              <a:gd name="connsiteX101" fmla="*/ 1252698 w 8037833"/>
              <a:gd name="connsiteY101" fmla="*/ 3708662 h 3823683"/>
              <a:gd name="connsiteX102" fmla="*/ 1171039 w 8037833"/>
              <a:gd name="connsiteY102" fmla="*/ 3758642 h 3823683"/>
              <a:gd name="connsiteX103" fmla="*/ 1058106 w 8037833"/>
              <a:gd name="connsiteY103" fmla="*/ 3776166 h 3823683"/>
              <a:gd name="connsiteX104" fmla="*/ 1039167 w 8037833"/>
              <a:gd name="connsiteY104" fmla="*/ 3784177 h 3823683"/>
              <a:gd name="connsiteX105" fmla="*/ 1012958 w 8037833"/>
              <a:gd name="connsiteY105" fmla="*/ 3779206 h 3823683"/>
              <a:gd name="connsiteX106" fmla="*/ 907906 w 8037833"/>
              <a:gd name="connsiteY106" fmla="*/ 3757678 h 3823683"/>
              <a:gd name="connsiteX107" fmla="*/ 825226 w 8037833"/>
              <a:gd name="connsiteY107" fmla="*/ 3726369 h 3823683"/>
              <a:gd name="connsiteX108" fmla="*/ 722264 w 8037833"/>
              <a:gd name="connsiteY108" fmla="*/ 3747612 h 3823683"/>
              <a:gd name="connsiteX109" fmla="*/ 659460 w 8037833"/>
              <a:gd name="connsiteY109" fmla="*/ 3740429 h 3823683"/>
              <a:gd name="connsiteX110" fmla="*/ 556552 w 8037833"/>
              <a:gd name="connsiteY110" fmla="*/ 3697934 h 3823683"/>
              <a:gd name="connsiteX111" fmla="*/ 421042 w 8037833"/>
              <a:gd name="connsiteY111" fmla="*/ 3709912 h 3823683"/>
              <a:gd name="connsiteX112" fmla="*/ 393295 w 8037833"/>
              <a:gd name="connsiteY112" fmla="*/ 3753097 h 3823683"/>
              <a:gd name="connsiteX113" fmla="*/ 355918 w 8037833"/>
              <a:gd name="connsiteY113" fmla="*/ 3779172 h 3823683"/>
              <a:gd name="connsiteX114" fmla="*/ 339711 w 8037833"/>
              <a:gd name="connsiteY114" fmla="*/ 3718242 h 3823683"/>
              <a:gd name="connsiteX115" fmla="*/ 222239 w 8037833"/>
              <a:gd name="connsiteY115" fmla="*/ 3672335 h 3823683"/>
              <a:gd name="connsiteX116" fmla="*/ 163578 w 8037833"/>
              <a:gd name="connsiteY116" fmla="*/ 3656292 h 3823683"/>
              <a:gd name="connsiteX117" fmla="*/ 72220 w 8037833"/>
              <a:gd name="connsiteY117" fmla="*/ 3645272 h 3823683"/>
              <a:gd name="connsiteX118" fmla="*/ 44395 w 8037833"/>
              <a:gd name="connsiteY118" fmla="*/ 3639455 h 3823683"/>
              <a:gd name="connsiteX119" fmla="*/ 1962 w 8037833"/>
              <a:gd name="connsiteY119" fmla="*/ 3635948 h 3823683"/>
              <a:gd name="connsiteX120" fmla="*/ 0 w 8037833"/>
              <a:gd name="connsiteY120" fmla="*/ 3635261 h 3823683"/>
              <a:gd name="connsiteX121" fmla="*/ 0 w 8037833"/>
              <a:gd name="connsiteY121" fmla="*/ 12763 h 3823683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299224 w 8037833"/>
              <a:gd name="connsiteY32" fmla="*/ 351893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55918 w 8037833"/>
              <a:gd name="connsiteY113" fmla="*/ 3779172 h 3784177"/>
              <a:gd name="connsiteX114" fmla="*/ 339711 w 8037833"/>
              <a:gd name="connsiteY114" fmla="*/ 3718242 h 3784177"/>
              <a:gd name="connsiteX115" fmla="*/ 222239 w 8037833"/>
              <a:gd name="connsiteY115" fmla="*/ 3672335 h 3784177"/>
              <a:gd name="connsiteX116" fmla="*/ 163578 w 8037833"/>
              <a:gd name="connsiteY116" fmla="*/ 3656292 h 3784177"/>
              <a:gd name="connsiteX117" fmla="*/ 72220 w 8037833"/>
              <a:gd name="connsiteY117" fmla="*/ 3645272 h 3784177"/>
              <a:gd name="connsiteX118" fmla="*/ 44395 w 8037833"/>
              <a:gd name="connsiteY118" fmla="*/ 3639455 h 3784177"/>
              <a:gd name="connsiteX119" fmla="*/ 1962 w 8037833"/>
              <a:gd name="connsiteY119" fmla="*/ 3635948 h 3784177"/>
              <a:gd name="connsiteX120" fmla="*/ 0 w 8037833"/>
              <a:gd name="connsiteY120" fmla="*/ 3635261 h 3784177"/>
              <a:gd name="connsiteX121" fmla="*/ 0 w 8037833"/>
              <a:gd name="connsiteY12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69793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21042 w 8037833"/>
              <a:gd name="connsiteY111" fmla="*/ 3709912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46240 w 8037833"/>
              <a:gd name="connsiteY90" fmla="*/ 3604535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53768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07752 w 8037833"/>
              <a:gd name="connsiteY70" fmla="*/ 362659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32153 w 8037833"/>
              <a:gd name="connsiteY70" fmla="*/ 366778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210639 w 8037833"/>
              <a:gd name="connsiteY21" fmla="*/ 3335546 h 3784177"/>
              <a:gd name="connsiteX22" fmla="*/ 6111718 w 8037833"/>
              <a:gd name="connsiteY22" fmla="*/ 3357536 h 3784177"/>
              <a:gd name="connsiteX23" fmla="*/ 5949057 w 8037833"/>
              <a:gd name="connsiteY23" fmla="*/ 3379652 h 3784177"/>
              <a:gd name="connsiteX24" fmla="*/ 5891274 w 8037833"/>
              <a:gd name="connsiteY24" fmla="*/ 3397681 h 3784177"/>
              <a:gd name="connsiteX25" fmla="*/ 5835383 w 8037833"/>
              <a:gd name="connsiteY25" fmla="*/ 3377529 h 3784177"/>
              <a:gd name="connsiteX26" fmla="*/ 5746050 w 8037833"/>
              <a:gd name="connsiteY26" fmla="*/ 3426142 h 3784177"/>
              <a:gd name="connsiteX27" fmla="*/ 5613670 w 8037833"/>
              <a:gd name="connsiteY27" fmla="*/ 3428671 h 3784177"/>
              <a:gd name="connsiteX28" fmla="*/ 5535334 w 8037833"/>
              <a:gd name="connsiteY28" fmla="*/ 3437044 h 3784177"/>
              <a:gd name="connsiteX29" fmla="*/ 5506940 w 8037833"/>
              <a:gd name="connsiteY29" fmla="*/ 3450999 h 3784177"/>
              <a:gd name="connsiteX30" fmla="*/ 5466372 w 8037833"/>
              <a:gd name="connsiteY30" fmla="*/ 3463245 h 3784177"/>
              <a:gd name="connsiteX31" fmla="*/ 5395833 w 8037833"/>
              <a:gd name="connsiteY31" fmla="*/ 3493194 h 3784177"/>
              <a:gd name="connsiteX32" fmla="*/ 5305325 w 8037833"/>
              <a:gd name="connsiteY32" fmla="*/ 3505200 h 3784177"/>
              <a:gd name="connsiteX33" fmla="*/ 5223043 w 8037833"/>
              <a:gd name="connsiteY33" fmla="*/ 3491664 h 3784177"/>
              <a:gd name="connsiteX34" fmla="*/ 5217733 w 8037833"/>
              <a:gd name="connsiteY34" fmla="*/ 3500463 h 3784177"/>
              <a:gd name="connsiteX35" fmla="*/ 5167992 w 8037833"/>
              <a:gd name="connsiteY35" fmla="*/ 3504085 h 3784177"/>
              <a:gd name="connsiteX36" fmla="*/ 4987020 w 8037833"/>
              <a:gd name="connsiteY36" fmla="*/ 3461263 h 3784177"/>
              <a:gd name="connsiteX37" fmla="*/ 4890003 w 8037833"/>
              <a:gd name="connsiteY37" fmla="*/ 3469874 h 3784177"/>
              <a:gd name="connsiteX38" fmla="*/ 4856654 w 8037833"/>
              <a:gd name="connsiteY38" fmla="*/ 3481880 h 3784177"/>
              <a:gd name="connsiteX39" fmla="*/ 4800711 w 8037833"/>
              <a:gd name="connsiteY39" fmla="*/ 3501441 h 3784177"/>
              <a:gd name="connsiteX40" fmla="*/ 4761569 w 8037833"/>
              <a:gd name="connsiteY40" fmla="*/ 3538103 h 3784177"/>
              <a:gd name="connsiteX41" fmla="*/ 4713734 w 8037833"/>
              <a:gd name="connsiteY41" fmla="*/ 3545724 h 3784177"/>
              <a:gd name="connsiteX42" fmla="*/ 4699169 w 8037833"/>
              <a:gd name="connsiteY42" fmla="*/ 3518988 h 3784177"/>
              <a:gd name="connsiteX43" fmla="*/ 4649120 w 8037833"/>
              <a:gd name="connsiteY43" fmla="*/ 3536392 h 3784177"/>
              <a:gd name="connsiteX44" fmla="*/ 4573578 w 8037833"/>
              <a:gd name="connsiteY44" fmla="*/ 3565923 h 3784177"/>
              <a:gd name="connsiteX45" fmla="*/ 4529117 w 8037833"/>
              <a:gd name="connsiteY45" fmla="*/ 3575592 h 3784177"/>
              <a:gd name="connsiteX46" fmla="*/ 4408641 w 8037833"/>
              <a:gd name="connsiteY46" fmla="*/ 3610000 h 3784177"/>
              <a:gd name="connsiteX47" fmla="*/ 4356402 w 8037833"/>
              <a:gd name="connsiteY47" fmla="*/ 3642792 h 3784177"/>
              <a:gd name="connsiteX48" fmla="*/ 4270245 w 8037833"/>
              <a:gd name="connsiteY48" fmla="*/ 3665789 h 3784177"/>
              <a:gd name="connsiteX49" fmla="*/ 4208725 w 8037833"/>
              <a:gd name="connsiteY49" fmla="*/ 3704841 h 3784177"/>
              <a:gd name="connsiteX50" fmla="*/ 4201632 w 8037833"/>
              <a:gd name="connsiteY50" fmla="*/ 3702602 h 3784177"/>
              <a:gd name="connsiteX51" fmla="*/ 4191289 w 8037833"/>
              <a:gd name="connsiteY51" fmla="*/ 3702380 h 3784177"/>
              <a:gd name="connsiteX52" fmla="*/ 4191039 w 8037833"/>
              <a:gd name="connsiteY52" fmla="*/ 3702831 h 3784177"/>
              <a:gd name="connsiteX53" fmla="*/ 4181340 w 8037833"/>
              <a:gd name="connsiteY53" fmla="*/ 3701729 h 3784177"/>
              <a:gd name="connsiteX54" fmla="*/ 4133816 w 8037833"/>
              <a:gd name="connsiteY54" fmla="*/ 3690565 h 3784177"/>
              <a:gd name="connsiteX55" fmla="*/ 4071732 w 8037833"/>
              <a:gd name="connsiteY55" fmla="*/ 3732513 h 3784177"/>
              <a:gd name="connsiteX56" fmla="*/ 4045924 w 8037833"/>
              <a:gd name="connsiteY56" fmla="*/ 3739404 h 3784177"/>
              <a:gd name="connsiteX57" fmla="*/ 4032171 w 8037833"/>
              <a:gd name="connsiteY57" fmla="*/ 3745523 h 3784177"/>
              <a:gd name="connsiteX58" fmla="*/ 4031335 w 8037833"/>
              <a:gd name="connsiteY58" fmla="*/ 3747479 h 3784177"/>
              <a:gd name="connsiteX59" fmla="*/ 3985774 w 8037833"/>
              <a:gd name="connsiteY59" fmla="*/ 3736547 h 3784177"/>
              <a:gd name="connsiteX60" fmla="*/ 3979769 w 8037833"/>
              <a:gd name="connsiteY60" fmla="*/ 3738769 h 3784177"/>
              <a:gd name="connsiteX61" fmla="*/ 3950014 w 8037833"/>
              <a:gd name="connsiteY61" fmla="*/ 3726942 h 3784177"/>
              <a:gd name="connsiteX62" fmla="*/ 3934671 w 8037833"/>
              <a:gd name="connsiteY62" fmla="*/ 3723339 h 3784177"/>
              <a:gd name="connsiteX63" fmla="*/ 3930274 w 8037833"/>
              <a:gd name="connsiteY63" fmla="*/ 3717148 h 3784177"/>
              <a:gd name="connsiteX64" fmla="*/ 3907660 w 8037833"/>
              <a:gd name="connsiteY64" fmla="*/ 3714456 h 3784177"/>
              <a:gd name="connsiteX65" fmla="*/ 3905087 w 8037833"/>
              <a:gd name="connsiteY65" fmla="*/ 3716098 h 3784177"/>
              <a:gd name="connsiteX66" fmla="*/ 3886347 w 8037833"/>
              <a:gd name="connsiteY66" fmla="*/ 3706620 h 3784177"/>
              <a:gd name="connsiteX67" fmla="*/ 3870533 w 8037833"/>
              <a:gd name="connsiteY67" fmla="*/ 3689905 h 3784177"/>
              <a:gd name="connsiteX68" fmla="*/ 3678563 w 8037833"/>
              <a:gd name="connsiteY68" fmla="*/ 3694486 h 3784177"/>
              <a:gd name="connsiteX69" fmla="*/ 3524121 w 8037833"/>
              <a:gd name="connsiteY69" fmla="*/ 3642736 h 3784177"/>
              <a:gd name="connsiteX70" fmla="*/ 3432153 w 8037833"/>
              <a:gd name="connsiteY70" fmla="*/ 3667780 h 3784177"/>
              <a:gd name="connsiteX71" fmla="*/ 3373519 w 8037833"/>
              <a:gd name="connsiteY71" fmla="*/ 3665785 h 3784177"/>
              <a:gd name="connsiteX72" fmla="*/ 3114267 w 8037833"/>
              <a:gd name="connsiteY72" fmla="*/ 3638983 h 3784177"/>
              <a:gd name="connsiteX73" fmla="*/ 3048270 w 8037833"/>
              <a:gd name="connsiteY73" fmla="*/ 3649949 h 3784177"/>
              <a:gd name="connsiteX74" fmla="*/ 2989722 w 8037833"/>
              <a:gd name="connsiteY74" fmla="*/ 3623230 h 3784177"/>
              <a:gd name="connsiteX75" fmla="*/ 2965734 w 8037833"/>
              <a:gd name="connsiteY75" fmla="*/ 3635676 h 3784177"/>
              <a:gd name="connsiteX76" fmla="*/ 2961603 w 8037833"/>
              <a:gd name="connsiteY76" fmla="*/ 3638221 h 3784177"/>
              <a:gd name="connsiteX77" fmla="*/ 2944959 w 8037833"/>
              <a:gd name="connsiteY77" fmla="*/ 3639723 h 3784177"/>
              <a:gd name="connsiteX78" fmla="*/ 2940402 w 8037833"/>
              <a:gd name="connsiteY78" fmla="*/ 3651000 h 3784177"/>
              <a:gd name="connsiteX79" fmla="*/ 2915449 w 8037833"/>
              <a:gd name="connsiteY79" fmla="*/ 3661039 h 3784177"/>
              <a:gd name="connsiteX80" fmla="*/ 2884777 w 8037833"/>
              <a:gd name="connsiteY80" fmla="*/ 3660775 h 3784177"/>
              <a:gd name="connsiteX81" fmla="*/ 2739034 w 8037833"/>
              <a:gd name="connsiteY81" fmla="*/ 3647396 h 3784177"/>
              <a:gd name="connsiteX82" fmla="*/ 2651827 w 8037833"/>
              <a:gd name="connsiteY82" fmla="*/ 3646306 h 3784177"/>
              <a:gd name="connsiteX83" fmla="*/ 2618680 w 8037833"/>
              <a:gd name="connsiteY83" fmla="*/ 3656755 h 3784177"/>
              <a:gd name="connsiteX84" fmla="*/ 2572404 w 8037833"/>
              <a:gd name="connsiteY84" fmla="*/ 3664043 h 3784177"/>
              <a:gd name="connsiteX85" fmla="*/ 2490721 w 8037833"/>
              <a:gd name="connsiteY85" fmla="*/ 3685313 h 3784177"/>
              <a:gd name="connsiteX86" fmla="*/ 2423704 w 8037833"/>
              <a:gd name="connsiteY86" fmla="*/ 3658079 h 3784177"/>
              <a:gd name="connsiteX87" fmla="*/ 2301172 w 8037833"/>
              <a:gd name="connsiteY87" fmla="*/ 3663053 h 3784177"/>
              <a:gd name="connsiteX88" fmla="*/ 2294102 w 8037833"/>
              <a:gd name="connsiteY88" fmla="*/ 3671151 h 3784177"/>
              <a:gd name="connsiteX89" fmla="*/ 2238966 w 8037833"/>
              <a:gd name="connsiteY89" fmla="*/ 3668777 h 3784177"/>
              <a:gd name="connsiteX90" fmla="*/ 2082844 w 8037833"/>
              <a:gd name="connsiteY90" fmla="*/ 3631994 h 3784177"/>
              <a:gd name="connsiteX91" fmla="*/ 1938480 w 8037833"/>
              <a:gd name="connsiteY91" fmla="*/ 3601439 h 3784177"/>
              <a:gd name="connsiteX92" fmla="*/ 1900166 w 8037833"/>
              <a:gd name="connsiteY92" fmla="*/ 3609358 h 3784177"/>
              <a:gd name="connsiteX93" fmla="*/ 1835976 w 8037833"/>
              <a:gd name="connsiteY93" fmla="*/ 3622065 h 3784177"/>
              <a:gd name="connsiteX94" fmla="*/ 1787830 w 8037833"/>
              <a:gd name="connsiteY94" fmla="*/ 3633173 h 3784177"/>
              <a:gd name="connsiteX95" fmla="*/ 1734224 w 8037833"/>
              <a:gd name="connsiteY95" fmla="*/ 3655593 h 3784177"/>
              <a:gd name="connsiteX96" fmla="*/ 1721989 w 8037833"/>
              <a:gd name="connsiteY96" fmla="*/ 3627298 h 3784177"/>
              <a:gd name="connsiteX97" fmla="*/ 1664576 w 8037833"/>
              <a:gd name="connsiteY97" fmla="*/ 3638572 h 3784177"/>
              <a:gd name="connsiteX98" fmla="*/ 1577459 w 8037833"/>
              <a:gd name="connsiteY98" fmla="*/ 3658824 h 3784177"/>
              <a:gd name="connsiteX99" fmla="*/ 1527269 w 8037833"/>
              <a:gd name="connsiteY99" fmla="*/ 3663088 h 3784177"/>
              <a:gd name="connsiteX100" fmla="*/ 1390118 w 8037833"/>
              <a:gd name="connsiteY100" fmla="*/ 3682789 h 3784177"/>
              <a:gd name="connsiteX101" fmla="*/ 1252698 w 8037833"/>
              <a:gd name="connsiteY101" fmla="*/ 3708662 h 3784177"/>
              <a:gd name="connsiteX102" fmla="*/ 1171039 w 8037833"/>
              <a:gd name="connsiteY102" fmla="*/ 3758642 h 3784177"/>
              <a:gd name="connsiteX103" fmla="*/ 1058106 w 8037833"/>
              <a:gd name="connsiteY103" fmla="*/ 3776166 h 3784177"/>
              <a:gd name="connsiteX104" fmla="*/ 1039167 w 8037833"/>
              <a:gd name="connsiteY104" fmla="*/ 3784177 h 3784177"/>
              <a:gd name="connsiteX105" fmla="*/ 1012958 w 8037833"/>
              <a:gd name="connsiteY105" fmla="*/ 3779206 h 3784177"/>
              <a:gd name="connsiteX106" fmla="*/ 907906 w 8037833"/>
              <a:gd name="connsiteY106" fmla="*/ 3757678 h 3784177"/>
              <a:gd name="connsiteX107" fmla="*/ 825226 w 8037833"/>
              <a:gd name="connsiteY107" fmla="*/ 3726369 h 3784177"/>
              <a:gd name="connsiteX108" fmla="*/ 722264 w 8037833"/>
              <a:gd name="connsiteY108" fmla="*/ 3747612 h 3784177"/>
              <a:gd name="connsiteX109" fmla="*/ 659460 w 8037833"/>
              <a:gd name="connsiteY109" fmla="*/ 3740429 h 3784177"/>
              <a:gd name="connsiteX110" fmla="*/ 556552 w 8037833"/>
              <a:gd name="connsiteY110" fmla="*/ 3739124 h 3784177"/>
              <a:gd name="connsiteX111" fmla="*/ 445444 w 8037833"/>
              <a:gd name="connsiteY111" fmla="*/ 3764831 h 3784177"/>
              <a:gd name="connsiteX112" fmla="*/ 393295 w 8037833"/>
              <a:gd name="connsiteY112" fmla="*/ 3753097 h 3784177"/>
              <a:gd name="connsiteX113" fmla="*/ 339711 w 8037833"/>
              <a:gd name="connsiteY113" fmla="*/ 3718242 h 3784177"/>
              <a:gd name="connsiteX114" fmla="*/ 222239 w 8037833"/>
              <a:gd name="connsiteY114" fmla="*/ 3672335 h 3784177"/>
              <a:gd name="connsiteX115" fmla="*/ 163578 w 8037833"/>
              <a:gd name="connsiteY115" fmla="*/ 3656292 h 3784177"/>
              <a:gd name="connsiteX116" fmla="*/ 72220 w 8037833"/>
              <a:gd name="connsiteY116" fmla="*/ 3645272 h 3784177"/>
              <a:gd name="connsiteX117" fmla="*/ 44395 w 8037833"/>
              <a:gd name="connsiteY117" fmla="*/ 3639455 h 3784177"/>
              <a:gd name="connsiteX118" fmla="*/ 1962 w 8037833"/>
              <a:gd name="connsiteY118" fmla="*/ 3635948 h 3784177"/>
              <a:gd name="connsiteX119" fmla="*/ 0 w 8037833"/>
              <a:gd name="connsiteY119" fmla="*/ 3635261 h 3784177"/>
              <a:gd name="connsiteX120" fmla="*/ 0 w 8037833"/>
              <a:gd name="connsiteY12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03479 w 8037833"/>
              <a:gd name="connsiteY20" fmla="*/ 3319842 h 3784177"/>
              <a:gd name="connsiteX21" fmla="*/ 6111718 w 8037833"/>
              <a:gd name="connsiteY21" fmla="*/ 3357536 h 3784177"/>
              <a:gd name="connsiteX22" fmla="*/ 5949057 w 8037833"/>
              <a:gd name="connsiteY22" fmla="*/ 3379652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52283 w 8037833"/>
              <a:gd name="connsiteY20" fmla="*/ 3374762 h 3784177"/>
              <a:gd name="connsiteX21" fmla="*/ 6111718 w 8037833"/>
              <a:gd name="connsiteY21" fmla="*/ 3357536 h 3784177"/>
              <a:gd name="connsiteX22" fmla="*/ 5949057 w 8037833"/>
              <a:gd name="connsiteY22" fmla="*/ 3379652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462092 w 8037833"/>
              <a:gd name="connsiteY19" fmla="*/ 3373529 h 3784177"/>
              <a:gd name="connsiteX20" fmla="*/ 6352283 w 8037833"/>
              <a:gd name="connsiteY20" fmla="*/ 3374762 h 3784177"/>
              <a:gd name="connsiteX21" fmla="*/ 6111718 w 8037833"/>
              <a:gd name="connsiteY21" fmla="*/ 3357536 h 3784177"/>
              <a:gd name="connsiteX22" fmla="*/ 6022263 w 8037833"/>
              <a:gd name="connsiteY22" fmla="*/ 3359057 h 3784177"/>
              <a:gd name="connsiteX23" fmla="*/ 5891274 w 8037833"/>
              <a:gd name="connsiteY23" fmla="*/ 3397681 h 3784177"/>
              <a:gd name="connsiteX24" fmla="*/ 5835383 w 8037833"/>
              <a:gd name="connsiteY24" fmla="*/ 3377529 h 3784177"/>
              <a:gd name="connsiteX25" fmla="*/ 5746050 w 8037833"/>
              <a:gd name="connsiteY25" fmla="*/ 3426142 h 3784177"/>
              <a:gd name="connsiteX26" fmla="*/ 5613670 w 8037833"/>
              <a:gd name="connsiteY26" fmla="*/ 3428671 h 3784177"/>
              <a:gd name="connsiteX27" fmla="*/ 5535334 w 8037833"/>
              <a:gd name="connsiteY27" fmla="*/ 3437044 h 3784177"/>
              <a:gd name="connsiteX28" fmla="*/ 5506940 w 8037833"/>
              <a:gd name="connsiteY28" fmla="*/ 3450999 h 3784177"/>
              <a:gd name="connsiteX29" fmla="*/ 5466372 w 8037833"/>
              <a:gd name="connsiteY29" fmla="*/ 3463245 h 3784177"/>
              <a:gd name="connsiteX30" fmla="*/ 5395833 w 8037833"/>
              <a:gd name="connsiteY30" fmla="*/ 3493194 h 3784177"/>
              <a:gd name="connsiteX31" fmla="*/ 5305325 w 8037833"/>
              <a:gd name="connsiteY31" fmla="*/ 3505200 h 3784177"/>
              <a:gd name="connsiteX32" fmla="*/ 5223043 w 8037833"/>
              <a:gd name="connsiteY32" fmla="*/ 3491664 h 3784177"/>
              <a:gd name="connsiteX33" fmla="*/ 5217733 w 8037833"/>
              <a:gd name="connsiteY33" fmla="*/ 3500463 h 3784177"/>
              <a:gd name="connsiteX34" fmla="*/ 5167992 w 8037833"/>
              <a:gd name="connsiteY34" fmla="*/ 3504085 h 3784177"/>
              <a:gd name="connsiteX35" fmla="*/ 4987020 w 8037833"/>
              <a:gd name="connsiteY35" fmla="*/ 3461263 h 3784177"/>
              <a:gd name="connsiteX36" fmla="*/ 4890003 w 8037833"/>
              <a:gd name="connsiteY36" fmla="*/ 3469874 h 3784177"/>
              <a:gd name="connsiteX37" fmla="*/ 4856654 w 8037833"/>
              <a:gd name="connsiteY37" fmla="*/ 3481880 h 3784177"/>
              <a:gd name="connsiteX38" fmla="*/ 4800711 w 8037833"/>
              <a:gd name="connsiteY38" fmla="*/ 3501441 h 3784177"/>
              <a:gd name="connsiteX39" fmla="*/ 4761569 w 8037833"/>
              <a:gd name="connsiteY39" fmla="*/ 3538103 h 3784177"/>
              <a:gd name="connsiteX40" fmla="*/ 4713734 w 8037833"/>
              <a:gd name="connsiteY40" fmla="*/ 3545724 h 3784177"/>
              <a:gd name="connsiteX41" fmla="*/ 4699169 w 8037833"/>
              <a:gd name="connsiteY41" fmla="*/ 3518988 h 3784177"/>
              <a:gd name="connsiteX42" fmla="*/ 4649120 w 8037833"/>
              <a:gd name="connsiteY42" fmla="*/ 3536392 h 3784177"/>
              <a:gd name="connsiteX43" fmla="*/ 4573578 w 8037833"/>
              <a:gd name="connsiteY43" fmla="*/ 3565923 h 3784177"/>
              <a:gd name="connsiteX44" fmla="*/ 4529117 w 8037833"/>
              <a:gd name="connsiteY44" fmla="*/ 3575592 h 3784177"/>
              <a:gd name="connsiteX45" fmla="*/ 4408641 w 8037833"/>
              <a:gd name="connsiteY45" fmla="*/ 3610000 h 3784177"/>
              <a:gd name="connsiteX46" fmla="*/ 4356402 w 8037833"/>
              <a:gd name="connsiteY46" fmla="*/ 3642792 h 3784177"/>
              <a:gd name="connsiteX47" fmla="*/ 4270245 w 8037833"/>
              <a:gd name="connsiteY47" fmla="*/ 3665789 h 3784177"/>
              <a:gd name="connsiteX48" fmla="*/ 4208725 w 8037833"/>
              <a:gd name="connsiteY48" fmla="*/ 3704841 h 3784177"/>
              <a:gd name="connsiteX49" fmla="*/ 4201632 w 8037833"/>
              <a:gd name="connsiteY49" fmla="*/ 3702602 h 3784177"/>
              <a:gd name="connsiteX50" fmla="*/ 4191289 w 8037833"/>
              <a:gd name="connsiteY50" fmla="*/ 3702380 h 3784177"/>
              <a:gd name="connsiteX51" fmla="*/ 4191039 w 8037833"/>
              <a:gd name="connsiteY51" fmla="*/ 3702831 h 3784177"/>
              <a:gd name="connsiteX52" fmla="*/ 4181340 w 8037833"/>
              <a:gd name="connsiteY52" fmla="*/ 3701729 h 3784177"/>
              <a:gd name="connsiteX53" fmla="*/ 4133816 w 8037833"/>
              <a:gd name="connsiteY53" fmla="*/ 3690565 h 3784177"/>
              <a:gd name="connsiteX54" fmla="*/ 4071732 w 8037833"/>
              <a:gd name="connsiteY54" fmla="*/ 3732513 h 3784177"/>
              <a:gd name="connsiteX55" fmla="*/ 4045924 w 8037833"/>
              <a:gd name="connsiteY55" fmla="*/ 3739404 h 3784177"/>
              <a:gd name="connsiteX56" fmla="*/ 4032171 w 8037833"/>
              <a:gd name="connsiteY56" fmla="*/ 3745523 h 3784177"/>
              <a:gd name="connsiteX57" fmla="*/ 4031335 w 8037833"/>
              <a:gd name="connsiteY57" fmla="*/ 3747479 h 3784177"/>
              <a:gd name="connsiteX58" fmla="*/ 3985774 w 8037833"/>
              <a:gd name="connsiteY58" fmla="*/ 3736547 h 3784177"/>
              <a:gd name="connsiteX59" fmla="*/ 3979769 w 8037833"/>
              <a:gd name="connsiteY59" fmla="*/ 3738769 h 3784177"/>
              <a:gd name="connsiteX60" fmla="*/ 3950014 w 8037833"/>
              <a:gd name="connsiteY60" fmla="*/ 3726942 h 3784177"/>
              <a:gd name="connsiteX61" fmla="*/ 3934671 w 8037833"/>
              <a:gd name="connsiteY61" fmla="*/ 3723339 h 3784177"/>
              <a:gd name="connsiteX62" fmla="*/ 3930274 w 8037833"/>
              <a:gd name="connsiteY62" fmla="*/ 3717148 h 3784177"/>
              <a:gd name="connsiteX63" fmla="*/ 3907660 w 8037833"/>
              <a:gd name="connsiteY63" fmla="*/ 3714456 h 3784177"/>
              <a:gd name="connsiteX64" fmla="*/ 3905087 w 8037833"/>
              <a:gd name="connsiteY64" fmla="*/ 3716098 h 3784177"/>
              <a:gd name="connsiteX65" fmla="*/ 3886347 w 8037833"/>
              <a:gd name="connsiteY65" fmla="*/ 3706620 h 3784177"/>
              <a:gd name="connsiteX66" fmla="*/ 3870533 w 8037833"/>
              <a:gd name="connsiteY66" fmla="*/ 3689905 h 3784177"/>
              <a:gd name="connsiteX67" fmla="*/ 3678563 w 8037833"/>
              <a:gd name="connsiteY67" fmla="*/ 3694486 h 3784177"/>
              <a:gd name="connsiteX68" fmla="*/ 3524121 w 8037833"/>
              <a:gd name="connsiteY68" fmla="*/ 3642736 h 3784177"/>
              <a:gd name="connsiteX69" fmla="*/ 3432153 w 8037833"/>
              <a:gd name="connsiteY69" fmla="*/ 3667780 h 3784177"/>
              <a:gd name="connsiteX70" fmla="*/ 3373519 w 8037833"/>
              <a:gd name="connsiteY70" fmla="*/ 3665785 h 3784177"/>
              <a:gd name="connsiteX71" fmla="*/ 3114267 w 8037833"/>
              <a:gd name="connsiteY71" fmla="*/ 3638983 h 3784177"/>
              <a:gd name="connsiteX72" fmla="*/ 3048270 w 8037833"/>
              <a:gd name="connsiteY72" fmla="*/ 3649949 h 3784177"/>
              <a:gd name="connsiteX73" fmla="*/ 2989722 w 8037833"/>
              <a:gd name="connsiteY73" fmla="*/ 3623230 h 3784177"/>
              <a:gd name="connsiteX74" fmla="*/ 2965734 w 8037833"/>
              <a:gd name="connsiteY74" fmla="*/ 3635676 h 3784177"/>
              <a:gd name="connsiteX75" fmla="*/ 2961603 w 8037833"/>
              <a:gd name="connsiteY75" fmla="*/ 3638221 h 3784177"/>
              <a:gd name="connsiteX76" fmla="*/ 2944959 w 8037833"/>
              <a:gd name="connsiteY76" fmla="*/ 3639723 h 3784177"/>
              <a:gd name="connsiteX77" fmla="*/ 2940402 w 8037833"/>
              <a:gd name="connsiteY77" fmla="*/ 3651000 h 3784177"/>
              <a:gd name="connsiteX78" fmla="*/ 2915449 w 8037833"/>
              <a:gd name="connsiteY78" fmla="*/ 3661039 h 3784177"/>
              <a:gd name="connsiteX79" fmla="*/ 2884777 w 8037833"/>
              <a:gd name="connsiteY79" fmla="*/ 3660775 h 3784177"/>
              <a:gd name="connsiteX80" fmla="*/ 2739034 w 8037833"/>
              <a:gd name="connsiteY80" fmla="*/ 3647396 h 3784177"/>
              <a:gd name="connsiteX81" fmla="*/ 2651827 w 8037833"/>
              <a:gd name="connsiteY81" fmla="*/ 3646306 h 3784177"/>
              <a:gd name="connsiteX82" fmla="*/ 2618680 w 8037833"/>
              <a:gd name="connsiteY82" fmla="*/ 3656755 h 3784177"/>
              <a:gd name="connsiteX83" fmla="*/ 2572404 w 8037833"/>
              <a:gd name="connsiteY83" fmla="*/ 3664043 h 3784177"/>
              <a:gd name="connsiteX84" fmla="*/ 2490721 w 8037833"/>
              <a:gd name="connsiteY84" fmla="*/ 3685313 h 3784177"/>
              <a:gd name="connsiteX85" fmla="*/ 2423704 w 8037833"/>
              <a:gd name="connsiteY85" fmla="*/ 3658079 h 3784177"/>
              <a:gd name="connsiteX86" fmla="*/ 2301172 w 8037833"/>
              <a:gd name="connsiteY86" fmla="*/ 3663053 h 3784177"/>
              <a:gd name="connsiteX87" fmla="*/ 2294102 w 8037833"/>
              <a:gd name="connsiteY87" fmla="*/ 3671151 h 3784177"/>
              <a:gd name="connsiteX88" fmla="*/ 2238966 w 8037833"/>
              <a:gd name="connsiteY88" fmla="*/ 3668777 h 3784177"/>
              <a:gd name="connsiteX89" fmla="*/ 2082844 w 8037833"/>
              <a:gd name="connsiteY89" fmla="*/ 3631994 h 3784177"/>
              <a:gd name="connsiteX90" fmla="*/ 1938480 w 8037833"/>
              <a:gd name="connsiteY90" fmla="*/ 3601439 h 3784177"/>
              <a:gd name="connsiteX91" fmla="*/ 1900166 w 8037833"/>
              <a:gd name="connsiteY91" fmla="*/ 3609358 h 3784177"/>
              <a:gd name="connsiteX92" fmla="*/ 1835976 w 8037833"/>
              <a:gd name="connsiteY92" fmla="*/ 3622065 h 3784177"/>
              <a:gd name="connsiteX93" fmla="*/ 1787830 w 8037833"/>
              <a:gd name="connsiteY93" fmla="*/ 3633173 h 3784177"/>
              <a:gd name="connsiteX94" fmla="*/ 1734224 w 8037833"/>
              <a:gd name="connsiteY94" fmla="*/ 3655593 h 3784177"/>
              <a:gd name="connsiteX95" fmla="*/ 1721989 w 8037833"/>
              <a:gd name="connsiteY95" fmla="*/ 3627298 h 3784177"/>
              <a:gd name="connsiteX96" fmla="*/ 1664576 w 8037833"/>
              <a:gd name="connsiteY96" fmla="*/ 3638572 h 3784177"/>
              <a:gd name="connsiteX97" fmla="*/ 1577459 w 8037833"/>
              <a:gd name="connsiteY97" fmla="*/ 3658824 h 3784177"/>
              <a:gd name="connsiteX98" fmla="*/ 1527269 w 8037833"/>
              <a:gd name="connsiteY98" fmla="*/ 3663088 h 3784177"/>
              <a:gd name="connsiteX99" fmla="*/ 1390118 w 8037833"/>
              <a:gd name="connsiteY99" fmla="*/ 3682789 h 3784177"/>
              <a:gd name="connsiteX100" fmla="*/ 1252698 w 8037833"/>
              <a:gd name="connsiteY100" fmla="*/ 3708662 h 3784177"/>
              <a:gd name="connsiteX101" fmla="*/ 1171039 w 8037833"/>
              <a:gd name="connsiteY101" fmla="*/ 3758642 h 3784177"/>
              <a:gd name="connsiteX102" fmla="*/ 1058106 w 8037833"/>
              <a:gd name="connsiteY102" fmla="*/ 3776166 h 3784177"/>
              <a:gd name="connsiteX103" fmla="*/ 1039167 w 8037833"/>
              <a:gd name="connsiteY103" fmla="*/ 3784177 h 3784177"/>
              <a:gd name="connsiteX104" fmla="*/ 1012958 w 8037833"/>
              <a:gd name="connsiteY104" fmla="*/ 3779206 h 3784177"/>
              <a:gd name="connsiteX105" fmla="*/ 907906 w 8037833"/>
              <a:gd name="connsiteY105" fmla="*/ 3757678 h 3784177"/>
              <a:gd name="connsiteX106" fmla="*/ 825226 w 8037833"/>
              <a:gd name="connsiteY106" fmla="*/ 3726369 h 3784177"/>
              <a:gd name="connsiteX107" fmla="*/ 722264 w 8037833"/>
              <a:gd name="connsiteY107" fmla="*/ 3747612 h 3784177"/>
              <a:gd name="connsiteX108" fmla="*/ 659460 w 8037833"/>
              <a:gd name="connsiteY108" fmla="*/ 3740429 h 3784177"/>
              <a:gd name="connsiteX109" fmla="*/ 556552 w 8037833"/>
              <a:gd name="connsiteY109" fmla="*/ 3739124 h 3784177"/>
              <a:gd name="connsiteX110" fmla="*/ 445444 w 8037833"/>
              <a:gd name="connsiteY110" fmla="*/ 3764831 h 3784177"/>
              <a:gd name="connsiteX111" fmla="*/ 393295 w 8037833"/>
              <a:gd name="connsiteY111" fmla="*/ 3753097 h 3784177"/>
              <a:gd name="connsiteX112" fmla="*/ 339711 w 8037833"/>
              <a:gd name="connsiteY112" fmla="*/ 3718242 h 3784177"/>
              <a:gd name="connsiteX113" fmla="*/ 222239 w 8037833"/>
              <a:gd name="connsiteY113" fmla="*/ 3672335 h 3784177"/>
              <a:gd name="connsiteX114" fmla="*/ 163578 w 8037833"/>
              <a:gd name="connsiteY114" fmla="*/ 3656292 h 3784177"/>
              <a:gd name="connsiteX115" fmla="*/ 72220 w 8037833"/>
              <a:gd name="connsiteY115" fmla="*/ 3645272 h 3784177"/>
              <a:gd name="connsiteX116" fmla="*/ 44395 w 8037833"/>
              <a:gd name="connsiteY116" fmla="*/ 3639455 h 3784177"/>
              <a:gd name="connsiteX117" fmla="*/ 1962 w 8037833"/>
              <a:gd name="connsiteY117" fmla="*/ 3635948 h 3784177"/>
              <a:gd name="connsiteX118" fmla="*/ 0 w 8037833"/>
              <a:gd name="connsiteY118" fmla="*/ 3635261 h 3784177"/>
              <a:gd name="connsiteX119" fmla="*/ 0 w 8037833"/>
              <a:gd name="connsiteY11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609242 w 8037833"/>
              <a:gd name="connsiteY18" fmla="*/ 335504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718286 w 8037833"/>
              <a:gd name="connsiteY17" fmla="*/ 3382997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3048270 w 8037833"/>
              <a:gd name="connsiteY71" fmla="*/ 3649949 h 3784177"/>
              <a:gd name="connsiteX72" fmla="*/ 2989722 w 8037833"/>
              <a:gd name="connsiteY72" fmla="*/ 3623230 h 3784177"/>
              <a:gd name="connsiteX73" fmla="*/ 2965734 w 8037833"/>
              <a:gd name="connsiteY73" fmla="*/ 3635676 h 3784177"/>
              <a:gd name="connsiteX74" fmla="*/ 2961603 w 8037833"/>
              <a:gd name="connsiteY74" fmla="*/ 3638221 h 3784177"/>
              <a:gd name="connsiteX75" fmla="*/ 2944959 w 8037833"/>
              <a:gd name="connsiteY75" fmla="*/ 3639723 h 3784177"/>
              <a:gd name="connsiteX76" fmla="*/ 2940402 w 8037833"/>
              <a:gd name="connsiteY76" fmla="*/ 3651000 h 3784177"/>
              <a:gd name="connsiteX77" fmla="*/ 2915449 w 8037833"/>
              <a:gd name="connsiteY77" fmla="*/ 3661039 h 3784177"/>
              <a:gd name="connsiteX78" fmla="*/ 2884777 w 8037833"/>
              <a:gd name="connsiteY78" fmla="*/ 3660775 h 3784177"/>
              <a:gd name="connsiteX79" fmla="*/ 2739034 w 8037833"/>
              <a:gd name="connsiteY79" fmla="*/ 3647396 h 3784177"/>
              <a:gd name="connsiteX80" fmla="*/ 2651827 w 8037833"/>
              <a:gd name="connsiteY80" fmla="*/ 3646306 h 3784177"/>
              <a:gd name="connsiteX81" fmla="*/ 2618680 w 8037833"/>
              <a:gd name="connsiteY81" fmla="*/ 3656755 h 3784177"/>
              <a:gd name="connsiteX82" fmla="*/ 2572404 w 8037833"/>
              <a:gd name="connsiteY82" fmla="*/ 3664043 h 3784177"/>
              <a:gd name="connsiteX83" fmla="*/ 2490721 w 8037833"/>
              <a:gd name="connsiteY83" fmla="*/ 3685313 h 3784177"/>
              <a:gd name="connsiteX84" fmla="*/ 2423704 w 8037833"/>
              <a:gd name="connsiteY84" fmla="*/ 3658079 h 3784177"/>
              <a:gd name="connsiteX85" fmla="*/ 2301172 w 8037833"/>
              <a:gd name="connsiteY85" fmla="*/ 3663053 h 3784177"/>
              <a:gd name="connsiteX86" fmla="*/ 2294102 w 8037833"/>
              <a:gd name="connsiteY86" fmla="*/ 3671151 h 3784177"/>
              <a:gd name="connsiteX87" fmla="*/ 2238966 w 8037833"/>
              <a:gd name="connsiteY87" fmla="*/ 3668777 h 3784177"/>
              <a:gd name="connsiteX88" fmla="*/ 2082844 w 8037833"/>
              <a:gd name="connsiteY88" fmla="*/ 3631994 h 3784177"/>
              <a:gd name="connsiteX89" fmla="*/ 1938480 w 8037833"/>
              <a:gd name="connsiteY89" fmla="*/ 3601439 h 3784177"/>
              <a:gd name="connsiteX90" fmla="*/ 1900166 w 8037833"/>
              <a:gd name="connsiteY90" fmla="*/ 3609358 h 3784177"/>
              <a:gd name="connsiteX91" fmla="*/ 1835976 w 8037833"/>
              <a:gd name="connsiteY91" fmla="*/ 3622065 h 3784177"/>
              <a:gd name="connsiteX92" fmla="*/ 1787830 w 8037833"/>
              <a:gd name="connsiteY92" fmla="*/ 3633173 h 3784177"/>
              <a:gd name="connsiteX93" fmla="*/ 1734224 w 8037833"/>
              <a:gd name="connsiteY93" fmla="*/ 3655593 h 3784177"/>
              <a:gd name="connsiteX94" fmla="*/ 1721989 w 8037833"/>
              <a:gd name="connsiteY94" fmla="*/ 3627298 h 3784177"/>
              <a:gd name="connsiteX95" fmla="*/ 1664576 w 8037833"/>
              <a:gd name="connsiteY95" fmla="*/ 3638572 h 3784177"/>
              <a:gd name="connsiteX96" fmla="*/ 1577459 w 8037833"/>
              <a:gd name="connsiteY96" fmla="*/ 3658824 h 3784177"/>
              <a:gd name="connsiteX97" fmla="*/ 1527269 w 8037833"/>
              <a:gd name="connsiteY97" fmla="*/ 3663088 h 3784177"/>
              <a:gd name="connsiteX98" fmla="*/ 1390118 w 8037833"/>
              <a:gd name="connsiteY98" fmla="*/ 3682789 h 3784177"/>
              <a:gd name="connsiteX99" fmla="*/ 1252698 w 8037833"/>
              <a:gd name="connsiteY99" fmla="*/ 3708662 h 3784177"/>
              <a:gd name="connsiteX100" fmla="*/ 1171039 w 8037833"/>
              <a:gd name="connsiteY100" fmla="*/ 3758642 h 3784177"/>
              <a:gd name="connsiteX101" fmla="*/ 1058106 w 8037833"/>
              <a:gd name="connsiteY101" fmla="*/ 3776166 h 3784177"/>
              <a:gd name="connsiteX102" fmla="*/ 1039167 w 8037833"/>
              <a:gd name="connsiteY102" fmla="*/ 3784177 h 3784177"/>
              <a:gd name="connsiteX103" fmla="*/ 1012958 w 8037833"/>
              <a:gd name="connsiteY103" fmla="*/ 3779206 h 3784177"/>
              <a:gd name="connsiteX104" fmla="*/ 907906 w 8037833"/>
              <a:gd name="connsiteY104" fmla="*/ 3757678 h 3784177"/>
              <a:gd name="connsiteX105" fmla="*/ 825226 w 8037833"/>
              <a:gd name="connsiteY105" fmla="*/ 3726369 h 3784177"/>
              <a:gd name="connsiteX106" fmla="*/ 722264 w 8037833"/>
              <a:gd name="connsiteY106" fmla="*/ 3747612 h 3784177"/>
              <a:gd name="connsiteX107" fmla="*/ 659460 w 8037833"/>
              <a:gd name="connsiteY107" fmla="*/ 3740429 h 3784177"/>
              <a:gd name="connsiteX108" fmla="*/ 556552 w 8037833"/>
              <a:gd name="connsiteY108" fmla="*/ 3739124 h 3784177"/>
              <a:gd name="connsiteX109" fmla="*/ 445444 w 8037833"/>
              <a:gd name="connsiteY109" fmla="*/ 3764831 h 3784177"/>
              <a:gd name="connsiteX110" fmla="*/ 393295 w 8037833"/>
              <a:gd name="connsiteY110" fmla="*/ 3753097 h 3784177"/>
              <a:gd name="connsiteX111" fmla="*/ 339711 w 8037833"/>
              <a:gd name="connsiteY111" fmla="*/ 3718242 h 3784177"/>
              <a:gd name="connsiteX112" fmla="*/ 222239 w 8037833"/>
              <a:gd name="connsiteY112" fmla="*/ 3672335 h 3784177"/>
              <a:gd name="connsiteX113" fmla="*/ 163578 w 8037833"/>
              <a:gd name="connsiteY113" fmla="*/ 3656292 h 3784177"/>
              <a:gd name="connsiteX114" fmla="*/ 72220 w 8037833"/>
              <a:gd name="connsiteY114" fmla="*/ 3645272 h 3784177"/>
              <a:gd name="connsiteX115" fmla="*/ 44395 w 8037833"/>
              <a:gd name="connsiteY115" fmla="*/ 3639455 h 3784177"/>
              <a:gd name="connsiteX116" fmla="*/ 1962 w 8037833"/>
              <a:gd name="connsiteY116" fmla="*/ 3635948 h 3784177"/>
              <a:gd name="connsiteX117" fmla="*/ 0 w 8037833"/>
              <a:gd name="connsiteY117" fmla="*/ 3635261 h 3784177"/>
              <a:gd name="connsiteX118" fmla="*/ 0 w 8037833"/>
              <a:gd name="connsiteY11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835383 w 8037833"/>
              <a:gd name="connsiteY23" fmla="*/ 3377529 h 3784177"/>
              <a:gd name="connsiteX24" fmla="*/ 5746050 w 8037833"/>
              <a:gd name="connsiteY24" fmla="*/ 3426142 h 3784177"/>
              <a:gd name="connsiteX25" fmla="*/ 5613670 w 8037833"/>
              <a:gd name="connsiteY25" fmla="*/ 3428671 h 3784177"/>
              <a:gd name="connsiteX26" fmla="*/ 5535334 w 8037833"/>
              <a:gd name="connsiteY26" fmla="*/ 3437044 h 3784177"/>
              <a:gd name="connsiteX27" fmla="*/ 5506940 w 8037833"/>
              <a:gd name="connsiteY27" fmla="*/ 3450999 h 3784177"/>
              <a:gd name="connsiteX28" fmla="*/ 5466372 w 8037833"/>
              <a:gd name="connsiteY28" fmla="*/ 3463245 h 3784177"/>
              <a:gd name="connsiteX29" fmla="*/ 5395833 w 8037833"/>
              <a:gd name="connsiteY29" fmla="*/ 3493194 h 3784177"/>
              <a:gd name="connsiteX30" fmla="*/ 5305325 w 8037833"/>
              <a:gd name="connsiteY30" fmla="*/ 3505200 h 3784177"/>
              <a:gd name="connsiteX31" fmla="*/ 5223043 w 8037833"/>
              <a:gd name="connsiteY31" fmla="*/ 3491664 h 3784177"/>
              <a:gd name="connsiteX32" fmla="*/ 5217733 w 8037833"/>
              <a:gd name="connsiteY32" fmla="*/ 3500463 h 3784177"/>
              <a:gd name="connsiteX33" fmla="*/ 5167992 w 8037833"/>
              <a:gd name="connsiteY33" fmla="*/ 3504085 h 3784177"/>
              <a:gd name="connsiteX34" fmla="*/ 4987020 w 8037833"/>
              <a:gd name="connsiteY34" fmla="*/ 3461263 h 3784177"/>
              <a:gd name="connsiteX35" fmla="*/ 4890003 w 8037833"/>
              <a:gd name="connsiteY35" fmla="*/ 3469874 h 3784177"/>
              <a:gd name="connsiteX36" fmla="*/ 4856654 w 8037833"/>
              <a:gd name="connsiteY36" fmla="*/ 3481880 h 3784177"/>
              <a:gd name="connsiteX37" fmla="*/ 4800711 w 8037833"/>
              <a:gd name="connsiteY37" fmla="*/ 3501441 h 3784177"/>
              <a:gd name="connsiteX38" fmla="*/ 4761569 w 8037833"/>
              <a:gd name="connsiteY38" fmla="*/ 3538103 h 3784177"/>
              <a:gd name="connsiteX39" fmla="*/ 4713734 w 8037833"/>
              <a:gd name="connsiteY39" fmla="*/ 3545724 h 3784177"/>
              <a:gd name="connsiteX40" fmla="*/ 4699169 w 8037833"/>
              <a:gd name="connsiteY40" fmla="*/ 3518988 h 3784177"/>
              <a:gd name="connsiteX41" fmla="*/ 4649120 w 8037833"/>
              <a:gd name="connsiteY41" fmla="*/ 3536392 h 3784177"/>
              <a:gd name="connsiteX42" fmla="*/ 4573578 w 8037833"/>
              <a:gd name="connsiteY42" fmla="*/ 3565923 h 3784177"/>
              <a:gd name="connsiteX43" fmla="*/ 4529117 w 8037833"/>
              <a:gd name="connsiteY43" fmla="*/ 3575592 h 3784177"/>
              <a:gd name="connsiteX44" fmla="*/ 4408641 w 8037833"/>
              <a:gd name="connsiteY44" fmla="*/ 3610000 h 3784177"/>
              <a:gd name="connsiteX45" fmla="*/ 4356402 w 8037833"/>
              <a:gd name="connsiteY45" fmla="*/ 3642792 h 3784177"/>
              <a:gd name="connsiteX46" fmla="*/ 4270245 w 8037833"/>
              <a:gd name="connsiteY46" fmla="*/ 3665789 h 3784177"/>
              <a:gd name="connsiteX47" fmla="*/ 4208725 w 8037833"/>
              <a:gd name="connsiteY47" fmla="*/ 3704841 h 3784177"/>
              <a:gd name="connsiteX48" fmla="*/ 4201632 w 8037833"/>
              <a:gd name="connsiteY48" fmla="*/ 3702602 h 3784177"/>
              <a:gd name="connsiteX49" fmla="*/ 4191289 w 8037833"/>
              <a:gd name="connsiteY49" fmla="*/ 3702380 h 3784177"/>
              <a:gd name="connsiteX50" fmla="*/ 4191039 w 8037833"/>
              <a:gd name="connsiteY50" fmla="*/ 3702831 h 3784177"/>
              <a:gd name="connsiteX51" fmla="*/ 4181340 w 8037833"/>
              <a:gd name="connsiteY51" fmla="*/ 3701729 h 3784177"/>
              <a:gd name="connsiteX52" fmla="*/ 4133816 w 8037833"/>
              <a:gd name="connsiteY52" fmla="*/ 3690565 h 3784177"/>
              <a:gd name="connsiteX53" fmla="*/ 4071732 w 8037833"/>
              <a:gd name="connsiteY53" fmla="*/ 3732513 h 3784177"/>
              <a:gd name="connsiteX54" fmla="*/ 4045924 w 8037833"/>
              <a:gd name="connsiteY54" fmla="*/ 3739404 h 3784177"/>
              <a:gd name="connsiteX55" fmla="*/ 4032171 w 8037833"/>
              <a:gd name="connsiteY55" fmla="*/ 3745523 h 3784177"/>
              <a:gd name="connsiteX56" fmla="*/ 4031335 w 8037833"/>
              <a:gd name="connsiteY56" fmla="*/ 3747479 h 3784177"/>
              <a:gd name="connsiteX57" fmla="*/ 3985774 w 8037833"/>
              <a:gd name="connsiteY57" fmla="*/ 3736547 h 3784177"/>
              <a:gd name="connsiteX58" fmla="*/ 3979769 w 8037833"/>
              <a:gd name="connsiteY58" fmla="*/ 3738769 h 3784177"/>
              <a:gd name="connsiteX59" fmla="*/ 3950014 w 8037833"/>
              <a:gd name="connsiteY59" fmla="*/ 3726942 h 3784177"/>
              <a:gd name="connsiteX60" fmla="*/ 3934671 w 8037833"/>
              <a:gd name="connsiteY60" fmla="*/ 3723339 h 3784177"/>
              <a:gd name="connsiteX61" fmla="*/ 3930274 w 8037833"/>
              <a:gd name="connsiteY61" fmla="*/ 3717148 h 3784177"/>
              <a:gd name="connsiteX62" fmla="*/ 3907660 w 8037833"/>
              <a:gd name="connsiteY62" fmla="*/ 3714456 h 3784177"/>
              <a:gd name="connsiteX63" fmla="*/ 3905087 w 8037833"/>
              <a:gd name="connsiteY63" fmla="*/ 3716098 h 3784177"/>
              <a:gd name="connsiteX64" fmla="*/ 3886347 w 8037833"/>
              <a:gd name="connsiteY64" fmla="*/ 3706620 h 3784177"/>
              <a:gd name="connsiteX65" fmla="*/ 3870533 w 8037833"/>
              <a:gd name="connsiteY65" fmla="*/ 3689905 h 3784177"/>
              <a:gd name="connsiteX66" fmla="*/ 3678563 w 8037833"/>
              <a:gd name="connsiteY66" fmla="*/ 3694486 h 3784177"/>
              <a:gd name="connsiteX67" fmla="*/ 3524121 w 8037833"/>
              <a:gd name="connsiteY67" fmla="*/ 3642736 h 3784177"/>
              <a:gd name="connsiteX68" fmla="*/ 3432153 w 8037833"/>
              <a:gd name="connsiteY68" fmla="*/ 3667780 h 3784177"/>
              <a:gd name="connsiteX69" fmla="*/ 3373519 w 8037833"/>
              <a:gd name="connsiteY69" fmla="*/ 3665785 h 3784177"/>
              <a:gd name="connsiteX70" fmla="*/ 3114267 w 8037833"/>
              <a:gd name="connsiteY70" fmla="*/ 3638983 h 3784177"/>
              <a:gd name="connsiteX71" fmla="*/ 2989722 w 8037833"/>
              <a:gd name="connsiteY71" fmla="*/ 3623230 h 3784177"/>
              <a:gd name="connsiteX72" fmla="*/ 2965734 w 8037833"/>
              <a:gd name="connsiteY72" fmla="*/ 3635676 h 3784177"/>
              <a:gd name="connsiteX73" fmla="*/ 2961603 w 8037833"/>
              <a:gd name="connsiteY73" fmla="*/ 3638221 h 3784177"/>
              <a:gd name="connsiteX74" fmla="*/ 2944959 w 8037833"/>
              <a:gd name="connsiteY74" fmla="*/ 3639723 h 3784177"/>
              <a:gd name="connsiteX75" fmla="*/ 2940402 w 8037833"/>
              <a:gd name="connsiteY75" fmla="*/ 3651000 h 3784177"/>
              <a:gd name="connsiteX76" fmla="*/ 2915449 w 8037833"/>
              <a:gd name="connsiteY76" fmla="*/ 3661039 h 3784177"/>
              <a:gd name="connsiteX77" fmla="*/ 2884777 w 8037833"/>
              <a:gd name="connsiteY77" fmla="*/ 3660775 h 3784177"/>
              <a:gd name="connsiteX78" fmla="*/ 2739034 w 8037833"/>
              <a:gd name="connsiteY78" fmla="*/ 3647396 h 3784177"/>
              <a:gd name="connsiteX79" fmla="*/ 2651827 w 8037833"/>
              <a:gd name="connsiteY79" fmla="*/ 3646306 h 3784177"/>
              <a:gd name="connsiteX80" fmla="*/ 2618680 w 8037833"/>
              <a:gd name="connsiteY80" fmla="*/ 3656755 h 3784177"/>
              <a:gd name="connsiteX81" fmla="*/ 2572404 w 8037833"/>
              <a:gd name="connsiteY81" fmla="*/ 3664043 h 3784177"/>
              <a:gd name="connsiteX82" fmla="*/ 2490721 w 8037833"/>
              <a:gd name="connsiteY82" fmla="*/ 3685313 h 3784177"/>
              <a:gd name="connsiteX83" fmla="*/ 2423704 w 8037833"/>
              <a:gd name="connsiteY83" fmla="*/ 3658079 h 3784177"/>
              <a:gd name="connsiteX84" fmla="*/ 2301172 w 8037833"/>
              <a:gd name="connsiteY84" fmla="*/ 3663053 h 3784177"/>
              <a:gd name="connsiteX85" fmla="*/ 2294102 w 8037833"/>
              <a:gd name="connsiteY85" fmla="*/ 3671151 h 3784177"/>
              <a:gd name="connsiteX86" fmla="*/ 2238966 w 8037833"/>
              <a:gd name="connsiteY86" fmla="*/ 3668777 h 3784177"/>
              <a:gd name="connsiteX87" fmla="*/ 2082844 w 8037833"/>
              <a:gd name="connsiteY87" fmla="*/ 3631994 h 3784177"/>
              <a:gd name="connsiteX88" fmla="*/ 1938480 w 8037833"/>
              <a:gd name="connsiteY88" fmla="*/ 3601439 h 3784177"/>
              <a:gd name="connsiteX89" fmla="*/ 1900166 w 8037833"/>
              <a:gd name="connsiteY89" fmla="*/ 3609358 h 3784177"/>
              <a:gd name="connsiteX90" fmla="*/ 1835976 w 8037833"/>
              <a:gd name="connsiteY90" fmla="*/ 3622065 h 3784177"/>
              <a:gd name="connsiteX91" fmla="*/ 1787830 w 8037833"/>
              <a:gd name="connsiteY91" fmla="*/ 3633173 h 3784177"/>
              <a:gd name="connsiteX92" fmla="*/ 1734224 w 8037833"/>
              <a:gd name="connsiteY92" fmla="*/ 3655593 h 3784177"/>
              <a:gd name="connsiteX93" fmla="*/ 1721989 w 8037833"/>
              <a:gd name="connsiteY93" fmla="*/ 3627298 h 3784177"/>
              <a:gd name="connsiteX94" fmla="*/ 1664576 w 8037833"/>
              <a:gd name="connsiteY94" fmla="*/ 3638572 h 3784177"/>
              <a:gd name="connsiteX95" fmla="*/ 1577459 w 8037833"/>
              <a:gd name="connsiteY95" fmla="*/ 3658824 h 3784177"/>
              <a:gd name="connsiteX96" fmla="*/ 1527269 w 8037833"/>
              <a:gd name="connsiteY96" fmla="*/ 3663088 h 3784177"/>
              <a:gd name="connsiteX97" fmla="*/ 1390118 w 8037833"/>
              <a:gd name="connsiteY97" fmla="*/ 3682789 h 3784177"/>
              <a:gd name="connsiteX98" fmla="*/ 1252698 w 8037833"/>
              <a:gd name="connsiteY98" fmla="*/ 3708662 h 3784177"/>
              <a:gd name="connsiteX99" fmla="*/ 1171039 w 8037833"/>
              <a:gd name="connsiteY99" fmla="*/ 3758642 h 3784177"/>
              <a:gd name="connsiteX100" fmla="*/ 1058106 w 8037833"/>
              <a:gd name="connsiteY100" fmla="*/ 3776166 h 3784177"/>
              <a:gd name="connsiteX101" fmla="*/ 1039167 w 8037833"/>
              <a:gd name="connsiteY101" fmla="*/ 3784177 h 3784177"/>
              <a:gd name="connsiteX102" fmla="*/ 1012958 w 8037833"/>
              <a:gd name="connsiteY102" fmla="*/ 3779206 h 3784177"/>
              <a:gd name="connsiteX103" fmla="*/ 907906 w 8037833"/>
              <a:gd name="connsiteY103" fmla="*/ 3757678 h 3784177"/>
              <a:gd name="connsiteX104" fmla="*/ 825226 w 8037833"/>
              <a:gd name="connsiteY104" fmla="*/ 3726369 h 3784177"/>
              <a:gd name="connsiteX105" fmla="*/ 722264 w 8037833"/>
              <a:gd name="connsiteY105" fmla="*/ 3747612 h 3784177"/>
              <a:gd name="connsiteX106" fmla="*/ 659460 w 8037833"/>
              <a:gd name="connsiteY106" fmla="*/ 3740429 h 3784177"/>
              <a:gd name="connsiteX107" fmla="*/ 556552 w 8037833"/>
              <a:gd name="connsiteY107" fmla="*/ 3739124 h 3784177"/>
              <a:gd name="connsiteX108" fmla="*/ 445444 w 8037833"/>
              <a:gd name="connsiteY108" fmla="*/ 3764831 h 3784177"/>
              <a:gd name="connsiteX109" fmla="*/ 393295 w 8037833"/>
              <a:gd name="connsiteY109" fmla="*/ 3753097 h 3784177"/>
              <a:gd name="connsiteX110" fmla="*/ 339711 w 8037833"/>
              <a:gd name="connsiteY110" fmla="*/ 3718242 h 3784177"/>
              <a:gd name="connsiteX111" fmla="*/ 222239 w 8037833"/>
              <a:gd name="connsiteY111" fmla="*/ 3672335 h 3784177"/>
              <a:gd name="connsiteX112" fmla="*/ 163578 w 8037833"/>
              <a:gd name="connsiteY112" fmla="*/ 3656292 h 3784177"/>
              <a:gd name="connsiteX113" fmla="*/ 72220 w 8037833"/>
              <a:gd name="connsiteY113" fmla="*/ 3645272 h 3784177"/>
              <a:gd name="connsiteX114" fmla="*/ 44395 w 8037833"/>
              <a:gd name="connsiteY114" fmla="*/ 3639455 h 3784177"/>
              <a:gd name="connsiteX115" fmla="*/ 1962 w 8037833"/>
              <a:gd name="connsiteY115" fmla="*/ 3635948 h 3784177"/>
              <a:gd name="connsiteX116" fmla="*/ 0 w 8037833"/>
              <a:gd name="connsiteY116" fmla="*/ 3635261 h 3784177"/>
              <a:gd name="connsiteX117" fmla="*/ 0 w 8037833"/>
              <a:gd name="connsiteY11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99169 w 8037833"/>
              <a:gd name="connsiteY39" fmla="*/ 3518988 h 3784177"/>
              <a:gd name="connsiteX40" fmla="*/ 4649120 w 8037833"/>
              <a:gd name="connsiteY40" fmla="*/ 3536392 h 3784177"/>
              <a:gd name="connsiteX41" fmla="*/ 4573578 w 8037833"/>
              <a:gd name="connsiteY41" fmla="*/ 3565923 h 3784177"/>
              <a:gd name="connsiteX42" fmla="*/ 4529117 w 8037833"/>
              <a:gd name="connsiteY42" fmla="*/ 3575592 h 3784177"/>
              <a:gd name="connsiteX43" fmla="*/ 4408641 w 8037833"/>
              <a:gd name="connsiteY43" fmla="*/ 3610000 h 3784177"/>
              <a:gd name="connsiteX44" fmla="*/ 4356402 w 8037833"/>
              <a:gd name="connsiteY44" fmla="*/ 3642792 h 3784177"/>
              <a:gd name="connsiteX45" fmla="*/ 4270245 w 8037833"/>
              <a:gd name="connsiteY45" fmla="*/ 3665789 h 3784177"/>
              <a:gd name="connsiteX46" fmla="*/ 4208725 w 8037833"/>
              <a:gd name="connsiteY46" fmla="*/ 3704841 h 3784177"/>
              <a:gd name="connsiteX47" fmla="*/ 4201632 w 8037833"/>
              <a:gd name="connsiteY47" fmla="*/ 3702602 h 3784177"/>
              <a:gd name="connsiteX48" fmla="*/ 4191289 w 8037833"/>
              <a:gd name="connsiteY48" fmla="*/ 3702380 h 3784177"/>
              <a:gd name="connsiteX49" fmla="*/ 4191039 w 8037833"/>
              <a:gd name="connsiteY49" fmla="*/ 3702831 h 3784177"/>
              <a:gd name="connsiteX50" fmla="*/ 4181340 w 8037833"/>
              <a:gd name="connsiteY50" fmla="*/ 3701729 h 3784177"/>
              <a:gd name="connsiteX51" fmla="*/ 4133816 w 8037833"/>
              <a:gd name="connsiteY51" fmla="*/ 3690565 h 3784177"/>
              <a:gd name="connsiteX52" fmla="*/ 4071732 w 8037833"/>
              <a:gd name="connsiteY52" fmla="*/ 3732513 h 3784177"/>
              <a:gd name="connsiteX53" fmla="*/ 4045924 w 8037833"/>
              <a:gd name="connsiteY53" fmla="*/ 3739404 h 3784177"/>
              <a:gd name="connsiteX54" fmla="*/ 4032171 w 8037833"/>
              <a:gd name="connsiteY54" fmla="*/ 3745523 h 3784177"/>
              <a:gd name="connsiteX55" fmla="*/ 4031335 w 8037833"/>
              <a:gd name="connsiteY55" fmla="*/ 3747479 h 3784177"/>
              <a:gd name="connsiteX56" fmla="*/ 3985774 w 8037833"/>
              <a:gd name="connsiteY56" fmla="*/ 3736547 h 3784177"/>
              <a:gd name="connsiteX57" fmla="*/ 3979769 w 8037833"/>
              <a:gd name="connsiteY57" fmla="*/ 3738769 h 3784177"/>
              <a:gd name="connsiteX58" fmla="*/ 3950014 w 8037833"/>
              <a:gd name="connsiteY58" fmla="*/ 3726942 h 3784177"/>
              <a:gd name="connsiteX59" fmla="*/ 3934671 w 8037833"/>
              <a:gd name="connsiteY59" fmla="*/ 3723339 h 3784177"/>
              <a:gd name="connsiteX60" fmla="*/ 3930274 w 8037833"/>
              <a:gd name="connsiteY60" fmla="*/ 3717148 h 3784177"/>
              <a:gd name="connsiteX61" fmla="*/ 3907660 w 8037833"/>
              <a:gd name="connsiteY61" fmla="*/ 3714456 h 3784177"/>
              <a:gd name="connsiteX62" fmla="*/ 3905087 w 8037833"/>
              <a:gd name="connsiteY62" fmla="*/ 3716098 h 3784177"/>
              <a:gd name="connsiteX63" fmla="*/ 3886347 w 8037833"/>
              <a:gd name="connsiteY63" fmla="*/ 3706620 h 3784177"/>
              <a:gd name="connsiteX64" fmla="*/ 3870533 w 8037833"/>
              <a:gd name="connsiteY64" fmla="*/ 3689905 h 3784177"/>
              <a:gd name="connsiteX65" fmla="*/ 3678563 w 8037833"/>
              <a:gd name="connsiteY65" fmla="*/ 3694486 h 3784177"/>
              <a:gd name="connsiteX66" fmla="*/ 3524121 w 8037833"/>
              <a:gd name="connsiteY66" fmla="*/ 3642736 h 3784177"/>
              <a:gd name="connsiteX67" fmla="*/ 3432153 w 8037833"/>
              <a:gd name="connsiteY67" fmla="*/ 3667780 h 3784177"/>
              <a:gd name="connsiteX68" fmla="*/ 3373519 w 8037833"/>
              <a:gd name="connsiteY68" fmla="*/ 3665785 h 3784177"/>
              <a:gd name="connsiteX69" fmla="*/ 3114267 w 8037833"/>
              <a:gd name="connsiteY69" fmla="*/ 3638983 h 3784177"/>
              <a:gd name="connsiteX70" fmla="*/ 2989722 w 8037833"/>
              <a:gd name="connsiteY70" fmla="*/ 3623230 h 3784177"/>
              <a:gd name="connsiteX71" fmla="*/ 2965734 w 8037833"/>
              <a:gd name="connsiteY71" fmla="*/ 3635676 h 3784177"/>
              <a:gd name="connsiteX72" fmla="*/ 2961603 w 8037833"/>
              <a:gd name="connsiteY72" fmla="*/ 3638221 h 3784177"/>
              <a:gd name="connsiteX73" fmla="*/ 2944959 w 8037833"/>
              <a:gd name="connsiteY73" fmla="*/ 3639723 h 3784177"/>
              <a:gd name="connsiteX74" fmla="*/ 2940402 w 8037833"/>
              <a:gd name="connsiteY74" fmla="*/ 3651000 h 3784177"/>
              <a:gd name="connsiteX75" fmla="*/ 2915449 w 8037833"/>
              <a:gd name="connsiteY75" fmla="*/ 3661039 h 3784177"/>
              <a:gd name="connsiteX76" fmla="*/ 2884777 w 8037833"/>
              <a:gd name="connsiteY76" fmla="*/ 3660775 h 3784177"/>
              <a:gd name="connsiteX77" fmla="*/ 2739034 w 8037833"/>
              <a:gd name="connsiteY77" fmla="*/ 3647396 h 3784177"/>
              <a:gd name="connsiteX78" fmla="*/ 2651827 w 8037833"/>
              <a:gd name="connsiteY78" fmla="*/ 3646306 h 3784177"/>
              <a:gd name="connsiteX79" fmla="*/ 2618680 w 8037833"/>
              <a:gd name="connsiteY79" fmla="*/ 3656755 h 3784177"/>
              <a:gd name="connsiteX80" fmla="*/ 2572404 w 8037833"/>
              <a:gd name="connsiteY80" fmla="*/ 3664043 h 3784177"/>
              <a:gd name="connsiteX81" fmla="*/ 2490721 w 8037833"/>
              <a:gd name="connsiteY81" fmla="*/ 3685313 h 3784177"/>
              <a:gd name="connsiteX82" fmla="*/ 2423704 w 8037833"/>
              <a:gd name="connsiteY82" fmla="*/ 3658079 h 3784177"/>
              <a:gd name="connsiteX83" fmla="*/ 2301172 w 8037833"/>
              <a:gd name="connsiteY83" fmla="*/ 3663053 h 3784177"/>
              <a:gd name="connsiteX84" fmla="*/ 2294102 w 8037833"/>
              <a:gd name="connsiteY84" fmla="*/ 3671151 h 3784177"/>
              <a:gd name="connsiteX85" fmla="*/ 2238966 w 8037833"/>
              <a:gd name="connsiteY85" fmla="*/ 3668777 h 3784177"/>
              <a:gd name="connsiteX86" fmla="*/ 2082844 w 8037833"/>
              <a:gd name="connsiteY86" fmla="*/ 3631994 h 3784177"/>
              <a:gd name="connsiteX87" fmla="*/ 1938480 w 8037833"/>
              <a:gd name="connsiteY87" fmla="*/ 3601439 h 3784177"/>
              <a:gd name="connsiteX88" fmla="*/ 1900166 w 8037833"/>
              <a:gd name="connsiteY88" fmla="*/ 3609358 h 3784177"/>
              <a:gd name="connsiteX89" fmla="*/ 1835976 w 8037833"/>
              <a:gd name="connsiteY89" fmla="*/ 3622065 h 3784177"/>
              <a:gd name="connsiteX90" fmla="*/ 1787830 w 8037833"/>
              <a:gd name="connsiteY90" fmla="*/ 3633173 h 3784177"/>
              <a:gd name="connsiteX91" fmla="*/ 1734224 w 8037833"/>
              <a:gd name="connsiteY91" fmla="*/ 3655593 h 3784177"/>
              <a:gd name="connsiteX92" fmla="*/ 1721989 w 8037833"/>
              <a:gd name="connsiteY92" fmla="*/ 3627298 h 3784177"/>
              <a:gd name="connsiteX93" fmla="*/ 1664576 w 8037833"/>
              <a:gd name="connsiteY93" fmla="*/ 3638572 h 3784177"/>
              <a:gd name="connsiteX94" fmla="*/ 1577459 w 8037833"/>
              <a:gd name="connsiteY94" fmla="*/ 3658824 h 3784177"/>
              <a:gd name="connsiteX95" fmla="*/ 1527269 w 8037833"/>
              <a:gd name="connsiteY95" fmla="*/ 3663088 h 3784177"/>
              <a:gd name="connsiteX96" fmla="*/ 1390118 w 8037833"/>
              <a:gd name="connsiteY96" fmla="*/ 3682789 h 3784177"/>
              <a:gd name="connsiteX97" fmla="*/ 1252698 w 8037833"/>
              <a:gd name="connsiteY97" fmla="*/ 3708662 h 3784177"/>
              <a:gd name="connsiteX98" fmla="*/ 1171039 w 8037833"/>
              <a:gd name="connsiteY98" fmla="*/ 3758642 h 3784177"/>
              <a:gd name="connsiteX99" fmla="*/ 1058106 w 8037833"/>
              <a:gd name="connsiteY99" fmla="*/ 3776166 h 3784177"/>
              <a:gd name="connsiteX100" fmla="*/ 1039167 w 8037833"/>
              <a:gd name="connsiteY100" fmla="*/ 3784177 h 3784177"/>
              <a:gd name="connsiteX101" fmla="*/ 1012958 w 8037833"/>
              <a:gd name="connsiteY101" fmla="*/ 3779206 h 3784177"/>
              <a:gd name="connsiteX102" fmla="*/ 907906 w 8037833"/>
              <a:gd name="connsiteY102" fmla="*/ 3757678 h 3784177"/>
              <a:gd name="connsiteX103" fmla="*/ 825226 w 8037833"/>
              <a:gd name="connsiteY103" fmla="*/ 3726369 h 3784177"/>
              <a:gd name="connsiteX104" fmla="*/ 722264 w 8037833"/>
              <a:gd name="connsiteY104" fmla="*/ 3747612 h 3784177"/>
              <a:gd name="connsiteX105" fmla="*/ 659460 w 8037833"/>
              <a:gd name="connsiteY105" fmla="*/ 3740429 h 3784177"/>
              <a:gd name="connsiteX106" fmla="*/ 556552 w 8037833"/>
              <a:gd name="connsiteY106" fmla="*/ 3739124 h 3784177"/>
              <a:gd name="connsiteX107" fmla="*/ 445444 w 8037833"/>
              <a:gd name="connsiteY107" fmla="*/ 3764831 h 3784177"/>
              <a:gd name="connsiteX108" fmla="*/ 393295 w 8037833"/>
              <a:gd name="connsiteY108" fmla="*/ 3753097 h 3784177"/>
              <a:gd name="connsiteX109" fmla="*/ 339711 w 8037833"/>
              <a:gd name="connsiteY109" fmla="*/ 3718242 h 3784177"/>
              <a:gd name="connsiteX110" fmla="*/ 222239 w 8037833"/>
              <a:gd name="connsiteY110" fmla="*/ 3672335 h 3784177"/>
              <a:gd name="connsiteX111" fmla="*/ 163578 w 8037833"/>
              <a:gd name="connsiteY111" fmla="*/ 3656292 h 3784177"/>
              <a:gd name="connsiteX112" fmla="*/ 72220 w 8037833"/>
              <a:gd name="connsiteY112" fmla="*/ 3645272 h 3784177"/>
              <a:gd name="connsiteX113" fmla="*/ 44395 w 8037833"/>
              <a:gd name="connsiteY113" fmla="*/ 3639455 h 3784177"/>
              <a:gd name="connsiteX114" fmla="*/ 1962 w 8037833"/>
              <a:gd name="connsiteY114" fmla="*/ 3635948 h 3784177"/>
              <a:gd name="connsiteX115" fmla="*/ 0 w 8037833"/>
              <a:gd name="connsiteY115" fmla="*/ 3635261 h 3784177"/>
              <a:gd name="connsiteX116" fmla="*/ 0 w 8037833"/>
              <a:gd name="connsiteY11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90721 w 8037833"/>
              <a:gd name="connsiteY80" fmla="*/ 3685313 h 3784177"/>
              <a:gd name="connsiteX81" fmla="*/ 2423704 w 8037833"/>
              <a:gd name="connsiteY81" fmla="*/ 3658079 h 3784177"/>
              <a:gd name="connsiteX82" fmla="*/ 2301172 w 8037833"/>
              <a:gd name="connsiteY82" fmla="*/ 3663053 h 3784177"/>
              <a:gd name="connsiteX83" fmla="*/ 2294102 w 8037833"/>
              <a:gd name="connsiteY83" fmla="*/ 3671151 h 3784177"/>
              <a:gd name="connsiteX84" fmla="*/ 2238966 w 8037833"/>
              <a:gd name="connsiteY84" fmla="*/ 3668777 h 3784177"/>
              <a:gd name="connsiteX85" fmla="*/ 2082844 w 8037833"/>
              <a:gd name="connsiteY85" fmla="*/ 3631994 h 3784177"/>
              <a:gd name="connsiteX86" fmla="*/ 1938480 w 8037833"/>
              <a:gd name="connsiteY86" fmla="*/ 3601439 h 3784177"/>
              <a:gd name="connsiteX87" fmla="*/ 1900166 w 8037833"/>
              <a:gd name="connsiteY87" fmla="*/ 3609358 h 3784177"/>
              <a:gd name="connsiteX88" fmla="*/ 1835976 w 8037833"/>
              <a:gd name="connsiteY88" fmla="*/ 3622065 h 3784177"/>
              <a:gd name="connsiteX89" fmla="*/ 1787830 w 8037833"/>
              <a:gd name="connsiteY89" fmla="*/ 3633173 h 3784177"/>
              <a:gd name="connsiteX90" fmla="*/ 1734224 w 8037833"/>
              <a:gd name="connsiteY90" fmla="*/ 3655593 h 3784177"/>
              <a:gd name="connsiteX91" fmla="*/ 1721989 w 8037833"/>
              <a:gd name="connsiteY91" fmla="*/ 3627298 h 3784177"/>
              <a:gd name="connsiteX92" fmla="*/ 1664576 w 8037833"/>
              <a:gd name="connsiteY92" fmla="*/ 3638572 h 3784177"/>
              <a:gd name="connsiteX93" fmla="*/ 1577459 w 8037833"/>
              <a:gd name="connsiteY93" fmla="*/ 3658824 h 3784177"/>
              <a:gd name="connsiteX94" fmla="*/ 1527269 w 8037833"/>
              <a:gd name="connsiteY94" fmla="*/ 3663088 h 3784177"/>
              <a:gd name="connsiteX95" fmla="*/ 1390118 w 8037833"/>
              <a:gd name="connsiteY95" fmla="*/ 3682789 h 3784177"/>
              <a:gd name="connsiteX96" fmla="*/ 1252698 w 8037833"/>
              <a:gd name="connsiteY96" fmla="*/ 3708662 h 3784177"/>
              <a:gd name="connsiteX97" fmla="*/ 1171039 w 8037833"/>
              <a:gd name="connsiteY97" fmla="*/ 3758642 h 3784177"/>
              <a:gd name="connsiteX98" fmla="*/ 1058106 w 8037833"/>
              <a:gd name="connsiteY98" fmla="*/ 3776166 h 3784177"/>
              <a:gd name="connsiteX99" fmla="*/ 1039167 w 8037833"/>
              <a:gd name="connsiteY99" fmla="*/ 3784177 h 3784177"/>
              <a:gd name="connsiteX100" fmla="*/ 1012958 w 8037833"/>
              <a:gd name="connsiteY100" fmla="*/ 3779206 h 3784177"/>
              <a:gd name="connsiteX101" fmla="*/ 907906 w 8037833"/>
              <a:gd name="connsiteY101" fmla="*/ 3757678 h 3784177"/>
              <a:gd name="connsiteX102" fmla="*/ 825226 w 8037833"/>
              <a:gd name="connsiteY102" fmla="*/ 3726369 h 3784177"/>
              <a:gd name="connsiteX103" fmla="*/ 722264 w 8037833"/>
              <a:gd name="connsiteY103" fmla="*/ 3747612 h 3784177"/>
              <a:gd name="connsiteX104" fmla="*/ 659460 w 8037833"/>
              <a:gd name="connsiteY104" fmla="*/ 3740429 h 3784177"/>
              <a:gd name="connsiteX105" fmla="*/ 556552 w 8037833"/>
              <a:gd name="connsiteY105" fmla="*/ 3739124 h 3784177"/>
              <a:gd name="connsiteX106" fmla="*/ 445444 w 8037833"/>
              <a:gd name="connsiteY106" fmla="*/ 3764831 h 3784177"/>
              <a:gd name="connsiteX107" fmla="*/ 393295 w 8037833"/>
              <a:gd name="connsiteY107" fmla="*/ 3753097 h 3784177"/>
              <a:gd name="connsiteX108" fmla="*/ 339711 w 8037833"/>
              <a:gd name="connsiteY108" fmla="*/ 3718242 h 3784177"/>
              <a:gd name="connsiteX109" fmla="*/ 222239 w 8037833"/>
              <a:gd name="connsiteY109" fmla="*/ 3672335 h 3784177"/>
              <a:gd name="connsiteX110" fmla="*/ 163578 w 8037833"/>
              <a:gd name="connsiteY110" fmla="*/ 3656292 h 3784177"/>
              <a:gd name="connsiteX111" fmla="*/ 72220 w 8037833"/>
              <a:gd name="connsiteY111" fmla="*/ 3645272 h 3784177"/>
              <a:gd name="connsiteX112" fmla="*/ 44395 w 8037833"/>
              <a:gd name="connsiteY112" fmla="*/ 3639455 h 3784177"/>
              <a:gd name="connsiteX113" fmla="*/ 1962 w 8037833"/>
              <a:gd name="connsiteY113" fmla="*/ 3635948 h 3784177"/>
              <a:gd name="connsiteX114" fmla="*/ 0 w 8037833"/>
              <a:gd name="connsiteY114" fmla="*/ 3635261 h 3784177"/>
              <a:gd name="connsiteX115" fmla="*/ 0 w 8037833"/>
              <a:gd name="connsiteY115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835976 w 8037833"/>
              <a:gd name="connsiteY87" fmla="*/ 3622065 h 3784177"/>
              <a:gd name="connsiteX88" fmla="*/ 1787830 w 8037833"/>
              <a:gd name="connsiteY88" fmla="*/ 3633173 h 3784177"/>
              <a:gd name="connsiteX89" fmla="*/ 1734224 w 8037833"/>
              <a:gd name="connsiteY89" fmla="*/ 3655593 h 3784177"/>
              <a:gd name="connsiteX90" fmla="*/ 1721989 w 8037833"/>
              <a:gd name="connsiteY90" fmla="*/ 3627298 h 3784177"/>
              <a:gd name="connsiteX91" fmla="*/ 1664576 w 8037833"/>
              <a:gd name="connsiteY91" fmla="*/ 3638572 h 3784177"/>
              <a:gd name="connsiteX92" fmla="*/ 1577459 w 8037833"/>
              <a:gd name="connsiteY92" fmla="*/ 3658824 h 3784177"/>
              <a:gd name="connsiteX93" fmla="*/ 1527269 w 8037833"/>
              <a:gd name="connsiteY93" fmla="*/ 3663088 h 3784177"/>
              <a:gd name="connsiteX94" fmla="*/ 1390118 w 8037833"/>
              <a:gd name="connsiteY94" fmla="*/ 3682789 h 3784177"/>
              <a:gd name="connsiteX95" fmla="*/ 1252698 w 8037833"/>
              <a:gd name="connsiteY95" fmla="*/ 3708662 h 3784177"/>
              <a:gd name="connsiteX96" fmla="*/ 1171039 w 8037833"/>
              <a:gd name="connsiteY96" fmla="*/ 3758642 h 3784177"/>
              <a:gd name="connsiteX97" fmla="*/ 1058106 w 8037833"/>
              <a:gd name="connsiteY97" fmla="*/ 3776166 h 3784177"/>
              <a:gd name="connsiteX98" fmla="*/ 1039167 w 8037833"/>
              <a:gd name="connsiteY98" fmla="*/ 3784177 h 3784177"/>
              <a:gd name="connsiteX99" fmla="*/ 1012958 w 8037833"/>
              <a:gd name="connsiteY99" fmla="*/ 3779206 h 3784177"/>
              <a:gd name="connsiteX100" fmla="*/ 907906 w 8037833"/>
              <a:gd name="connsiteY100" fmla="*/ 3757678 h 3784177"/>
              <a:gd name="connsiteX101" fmla="*/ 825226 w 8037833"/>
              <a:gd name="connsiteY101" fmla="*/ 3726369 h 3784177"/>
              <a:gd name="connsiteX102" fmla="*/ 722264 w 8037833"/>
              <a:gd name="connsiteY102" fmla="*/ 3747612 h 3784177"/>
              <a:gd name="connsiteX103" fmla="*/ 659460 w 8037833"/>
              <a:gd name="connsiteY103" fmla="*/ 3740429 h 3784177"/>
              <a:gd name="connsiteX104" fmla="*/ 556552 w 8037833"/>
              <a:gd name="connsiteY104" fmla="*/ 3739124 h 3784177"/>
              <a:gd name="connsiteX105" fmla="*/ 445444 w 8037833"/>
              <a:gd name="connsiteY105" fmla="*/ 3764831 h 3784177"/>
              <a:gd name="connsiteX106" fmla="*/ 393295 w 8037833"/>
              <a:gd name="connsiteY106" fmla="*/ 3753097 h 3784177"/>
              <a:gd name="connsiteX107" fmla="*/ 339711 w 8037833"/>
              <a:gd name="connsiteY107" fmla="*/ 3718242 h 3784177"/>
              <a:gd name="connsiteX108" fmla="*/ 222239 w 8037833"/>
              <a:gd name="connsiteY108" fmla="*/ 3672335 h 3784177"/>
              <a:gd name="connsiteX109" fmla="*/ 163578 w 8037833"/>
              <a:gd name="connsiteY109" fmla="*/ 3656292 h 3784177"/>
              <a:gd name="connsiteX110" fmla="*/ 72220 w 8037833"/>
              <a:gd name="connsiteY110" fmla="*/ 3645272 h 3784177"/>
              <a:gd name="connsiteX111" fmla="*/ 44395 w 8037833"/>
              <a:gd name="connsiteY111" fmla="*/ 3639455 h 3784177"/>
              <a:gd name="connsiteX112" fmla="*/ 1962 w 8037833"/>
              <a:gd name="connsiteY112" fmla="*/ 3635948 h 3784177"/>
              <a:gd name="connsiteX113" fmla="*/ 0 w 8037833"/>
              <a:gd name="connsiteY113" fmla="*/ 3635261 h 3784177"/>
              <a:gd name="connsiteX114" fmla="*/ 0 w 8037833"/>
              <a:gd name="connsiteY114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835976 w 8037833"/>
              <a:gd name="connsiteY87" fmla="*/ 3622065 h 3784177"/>
              <a:gd name="connsiteX88" fmla="*/ 1787830 w 8037833"/>
              <a:gd name="connsiteY88" fmla="*/ 3633173 h 3784177"/>
              <a:gd name="connsiteX89" fmla="*/ 1734224 w 8037833"/>
              <a:gd name="connsiteY89" fmla="*/ 3655593 h 3784177"/>
              <a:gd name="connsiteX90" fmla="*/ 1664576 w 8037833"/>
              <a:gd name="connsiteY90" fmla="*/ 3638572 h 3784177"/>
              <a:gd name="connsiteX91" fmla="*/ 1577459 w 8037833"/>
              <a:gd name="connsiteY91" fmla="*/ 3658824 h 3784177"/>
              <a:gd name="connsiteX92" fmla="*/ 1527269 w 8037833"/>
              <a:gd name="connsiteY92" fmla="*/ 3663088 h 3784177"/>
              <a:gd name="connsiteX93" fmla="*/ 1390118 w 8037833"/>
              <a:gd name="connsiteY93" fmla="*/ 3682789 h 3784177"/>
              <a:gd name="connsiteX94" fmla="*/ 1252698 w 8037833"/>
              <a:gd name="connsiteY94" fmla="*/ 3708662 h 3784177"/>
              <a:gd name="connsiteX95" fmla="*/ 1171039 w 8037833"/>
              <a:gd name="connsiteY95" fmla="*/ 3758642 h 3784177"/>
              <a:gd name="connsiteX96" fmla="*/ 1058106 w 8037833"/>
              <a:gd name="connsiteY96" fmla="*/ 3776166 h 3784177"/>
              <a:gd name="connsiteX97" fmla="*/ 1039167 w 8037833"/>
              <a:gd name="connsiteY97" fmla="*/ 3784177 h 3784177"/>
              <a:gd name="connsiteX98" fmla="*/ 1012958 w 8037833"/>
              <a:gd name="connsiteY98" fmla="*/ 3779206 h 3784177"/>
              <a:gd name="connsiteX99" fmla="*/ 907906 w 8037833"/>
              <a:gd name="connsiteY99" fmla="*/ 3757678 h 3784177"/>
              <a:gd name="connsiteX100" fmla="*/ 825226 w 8037833"/>
              <a:gd name="connsiteY100" fmla="*/ 3726369 h 3784177"/>
              <a:gd name="connsiteX101" fmla="*/ 722264 w 8037833"/>
              <a:gd name="connsiteY101" fmla="*/ 3747612 h 3784177"/>
              <a:gd name="connsiteX102" fmla="*/ 659460 w 8037833"/>
              <a:gd name="connsiteY102" fmla="*/ 3740429 h 3784177"/>
              <a:gd name="connsiteX103" fmla="*/ 556552 w 8037833"/>
              <a:gd name="connsiteY103" fmla="*/ 3739124 h 3784177"/>
              <a:gd name="connsiteX104" fmla="*/ 445444 w 8037833"/>
              <a:gd name="connsiteY104" fmla="*/ 3764831 h 3784177"/>
              <a:gd name="connsiteX105" fmla="*/ 393295 w 8037833"/>
              <a:gd name="connsiteY105" fmla="*/ 3753097 h 3784177"/>
              <a:gd name="connsiteX106" fmla="*/ 339711 w 8037833"/>
              <a:gd name="connsiteY106" fmla="*/ 3718242 h 3784177"/>
              <a:gd name="connsiteX107" fmla="*/ 222239 w 8037833"/>
              <a:gd name="connsiteY107" fmla="*/ 3672335 h 3784177"/>
              <a:gd name="connsiteX108" fmla="*/ 163578 w 8037833"/>
              <a:gd name="connsiteY108" fmla="*/ 3656292 h 3784177"/>
              <a:gd name="connsiteX109" fmla="*/ 72220 w 8037833"/>
              <a:gd name="connsiteY109" fmla="*/ 3645272 h 3784177"/>
              <a:gd name="connsiteX110" fmla="*/ 44395 w 8037833"/>
              <a:gd name="connsiteY110" fmla="*/ 3639455 h 3784177"/>
              <a:gd name="connsiteX111" fmla="*/ 1962 w 8037833"/>
              <a:gd name="connsiteY111" fmla="*/ 3635948 h 3784177"/>
              <a:gd name="connsiteX112" fmla="*/ 0 w 8037833"/>
              <a:gd name="connsiteY112" fmla="*/ 3635261 h 3784177"/>
              <a:gd name="connsiteX113" fmla="*/ 0 w 8037833"/>
              <a:gd name="connsiteY113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432153 w 8037833"/>
              <a:gd name="connsiteY66" fmla="*/ 3667780 h 3784177"/>
              <a:gd name="connsiteX67" fmla="*/ 3373519 w 8037833"/>
              <a:gd name="connsiteY67" fmla="*/ 3665785 h 3784177"/>
              <a:gd name="connsiteX68" fmla="*/ 3114267 w 8037833"/>
              <a:gd name="connsiteY68" fmla="*/ 3638983 h 3784177"/>
              <a:gd name="connsiteX69" fmla="*/ 2989722 w 8037833"/>
              <a:gd name="connsiteY69" fmla="*/ 3623230 h 3784177"/>
              <a:gd name="connsiteX70" fmla="*/ 2965734 w 8037833"/>
              <a:gd name="connsiteY70" fmla="*/ 3635676 h 3784177"/>
              <a:gd name="connsiteX71" fmla="*/ 2961603 w 8037833"/>
              <a:gd name="connsiteY71" fmla="*/ 3638221 h 3784177"/>
              <a:gd name="connsiteX72" fmla="*/ 2944959 w 8037833"/>
              <a:gd name="connsiteY72" fmla="*/ 3639723 h 3784177"/>
              <a:gd name="connsiteX73" fmla="*/ 2940402 w 8037833"/>
              <a:gd name="connsiteY73" fmla="*/ 3651000 h 3784177"/>
              <a:gd name="connsiteX74" fmla="*/ 2915449 w 8037833"/>
              <a:gd name="connsiteY74" fmla="*/ 3661039 h 3784177"/>
              <a:gd name="connsiteX75" fmla="*/ 2884777 w 8037833"/>
              <a:gd name="connsiteY75" fmla="*/ 3660775 h 3784177"/>
              <a:gd name="connsiteX76" fmla="*/ 2739034 w 8037833"/>
              <a:gd name="connsiteY76" fmla="*/ 3647396 h 3784177"/>
              <a:gd name="connsiteX77" fmla="*/ 2651827 w 8037833"/>
              <a:gd name="connsiteY77" fmla="*/ 3646306 h 3784177"/>
              <a:gd name="connsiteX78" fmla="*/ 2618680 w 8037833"/>
              <a:gd name="connsiteY78" fmla="*/ 3656755 h 3784177"/>
              <a:gd name="connsiteX79" fmla="*/ 2572404 w 8037833"/>
              <a:gd name="connsiteY79" fmla="*/ 3664043 h 3784177"/>
              <a:gd name="connsiteX80" fmla="*/ 2423704 w 8037833"/>
              <a:gd name="connsiteY80" fmla="*/ 3658079 h 3784177"/>
              <a:gd name="connsiteX81" fmla="*/ 2301172 w 8037833"/>
              <a:gd name="connsiteY81" fmla="*/ 3663053 h 3784177"/>
              <a:gd name="connsiteX82" fmla="*/ 2294102 w 8037833"/>
              <a:gd name="connsiteY82" fmla="*/ 3671151 h 3784177"/>
              <a:gd name="connsiteX83" fmla="*/ 2238966 w 8037833"/>
              <a:gd name="connsiteY83" fmla="*/ 3668777 h 3784177"/>
              <a:gd name="connsiteX84" fmla="*/ 2082844 w 8037833"/>
              <a:gd name="connsiteY84" fmla="*/ 3631994 h 3784177"/>
              <a:gd name="connsiteX85" fmla="*/ 1938480 w 8037833"/>
              <a:gd name="connsiteY85" fmla="*/ 3601439 h 3784177"/>
              <a:gd name="connsiteX86" fmla="*/ 1900166 w 8037833"/>
              <a:gd name="connsiteY86" fmla="*/ 3609358 h 3784177"/>
              <a:gd name="connsiteX87" fmla="*/ 1787830 w 8037833"/>
              <a:gd name="connsiteY87" fmla="*/ 3633173 h 3784177"/>
              <a:gd name="connsiteX88" fmla="*/ 1734224 w 8037833"/>
              <a:gd name="connsiteY88" fmla="*/ 3655593 h 3784177"/>
              <a:gd name="connsiteX89" fmla="*/ 1664576 w 8037833"/>
              <a:gd name="connsiteY89" fmla="*/ 3638572 h 3784177"/>
              <a:gd name="connsiteX90" fmla="*/ 1577459 w 8037833"/>
              <a:gd name="connsiteY90" fmla="*/ 3658824 h 3784177"/>
              <a:gd name="connsiteX91" fmla="*/ 1527269 w 8037833"/>
              <a:gd name="connsiteY91" fmla="*/ 3663088 h 3784177"/>
              <a:gd name="connsiteX92" fmla="*/ 1390118 w 8037833"/>
              <a:gd name="connsiteY92" fmla="*/ 3682789 h 3784177"/>
              <a:gd name="connsiteX93" fmla="*/ 1252698 w 8037833"/>
              <a:gd name="connsiteY93" fmla="*/ 3708662 h 3784177"/>
              <a:gd name="connsiteX94" fmla="*/ 1171039 w 8037833"/>
              <a:gd name="connsiteY94" fmla="*/ 3758642 h 3784177"/>
              <a:gd name="connsiteX95" fmla="*/ 1058106 w 8037833"/>
              <a:gd name="connsiteY95" fmla="*/ 3776166 h 3784177"/>
              <a:gd name="connsiteX96" fmla="*/ 1039167 w 8037833"/>
              <a:gd name="connsiteY96" fmla="*/ 3784177 h 3784177"/>
              <a:gd name="connsiteX97" fmla="*/ 1012958 w 8037833"/>
              <a:gd name="connsiteY97" fmla="*/ 3779206 h 3784177"/>
              <a:gd name="connsiteX98" fmla="*/ 907906 w 8037833"/>
              <a:gd name="connsiteY98" fmla="*/ 3757678 h 3784177"/>
              <a:gd name="connsiteX99" fmla="*/ 825226 w 8037833"/>
              <a:gd name="connsiteY99" fmla="*/ 3726369 h 3784177"/>
              <a:gd name="connsiteX100" fmla="*/ 722264 w 8037833"/>
              <a:gd name="connsiteY100" fmla="*/ 3747612 h 3784177"/>
              <a:gd name="connsiteX101" fmla="*/ 659460 w 8037833"/>
              <a:gd name="connsiteY101" fmla="*/ 3740429 h 3784177"/>
              <a:gd name="connsiteX102" fmla="*/ 556552 w 8037833"/>
              <a:gd name="connsiteY102" fmla="*/ 3739124 h 3784177"/>
              <a:gd name="connsiteX103" fmla="*/ 445444 w 8037833"/>
              <a:gd name="connsiteY103" fmla="*/ 3764831 h 3784177"/>
              <a:gd name="connsiteX104" fmla="*/ 393295 w 8037833"/>
              <a:gd name="connsiteY104" fmla="*/ 3753097 h 3784177"/>
              <a:gd name="connsiteX105" fmla="*/ 339711 w 8037833"/>
              <a:gd name="connsiteY105" fmla="*/ 3718242 h 3784177"/>
              <a:gd name="connsiteX106" fmla="*/ 222239 w 8037833"/>
              <a:gd name="connsiteY106" fmla="*/ 3672335 h 3784177"/>
              <a:gd name="connsiteX107" fmla="*/ 163578 w 8037833"/>
              <a:gd name="connsiteY107" fmla="*/ 3656292 h 3784177"/>
              <a:gd name="connsiteX108" fmla="*/ 72220 w 8037833"/>
              <a:gd name="connsiteY108" fmla="*/ 3645272 h 3784177"/>
              <a:gd name="connsiteX109" fmla="*/ 44395 w 8037833"/>
              <a:gd name="connsiteY109" fmla="*/ 3639455 h 3784177"/>
              <a:gd name="connsiteX110" fmla="*/ 1962 w 8037833"/>
              <a:gd name="connsiteY110" fmla="*/ 3635948 h 3784177"/>
              <a:gd name="connsiteX111" fmla="*/ 0 w 8037833"/>
              <a:gd name="connsiteY111" fmla="*/ 3635261 h 3784177"/>
              <a:gd name="connsiteX112" fmla="*/ 0 w 8037833"/>
              <a:gd name="connsiteY112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94102 w 8037833"/>
              <a:gd name="connsiteY81" fmla="*/ 3671151 h 3784177"/>
              <a:gd name="connsiteX82" fmla="*/ 2238966 w 8037833"/>
              <a:gd name="connsiteY82" fmla="*/ 3668777 h 3784177"/>
              <a:gd name="connsiteX83" fmla="*/ 2082844 w 8037833"/>
              <a:gd name="connsiteY83" fmla="*/ 3631994 h 3784177"/>
              <a:gd name="connsiteX84" fmla="*/ 1938480 w 8037833"/>
              <a:gd name="connsiteY84" fmla="*/ 3601439 h 3784177"/>
              <a:gd name="connsiteX85" fmla="*/ 1900166 w 8037833"/>
              <a:gd name="connsiteY85" fmla="*/ 3609358 h 3784177"/>
              <a:gd name="connsiteX86" fmla="*/ 1787830 w 8037833"/>
              <a:gd name="connsiteY86" fmla="*/ 3633173 h 3784177"/>
              <a:gd name="connsiteX87" fmla="*/ 1734224 w 8037833"/>
              <a:gd name="connsiteY87" fmla="*/ 3655593 h 3784177"/>
              <a:gd name="connsiteX88" fmla="*/ 1664576 w 8037833"/>
              <a:gd name="connsiteY88" fmla="*/ 3638572 h 3784177"/>
              <a:gd name="connsiteX89" fmla="*/ 1577459 w 8037833"/>
              <a:gd name="connsiteY89" fmla="*/ 3658824 h 3784177"/>
              <a:gd name="connsiteX90" fmla="*/ 1527269 w 8037833"/>
              <a:gd name="connsiteY90" fmla="*/ 3663088 h 3784177"/>
              <a:gd name="connsiteX91" fmla="*/ 1390118 w 8037833"/>
              <a:gd name="connsiteY91" fmla="*/ 3682789 h 3784177"/>
              <a:gd name="connsiteX92" fmla="*/ 1252698 w 8037833"/>
              <a:gd name="connsiteY92" fmla="*/ 3708662 h 3784177"/>
              <a:gd name="connsiteX93" fmla="*/ 1171039 w 8037833"/>
              <a:gd name="connsiteY93" fmla="*/ 3758642 h 3784177"/>
              <a:gd name="connsiteX94" fmla="*/ 1058106 w 8037833"/>
              <a:gd name="connsiteY94" fmla="*/ 3776166 h 3784177"/>
              <a:gd name="connsiteX95" fmla="*/ 1039167 w 8037833"/>
              <a:gd name="connsiteY95" fmla="*/ 3784177 h 3784177"/>
              <a:gd name="connsiteX96" fmla="*/ 1012958 w 8037833"/>
              <a:gd name="connsiteY96" fmla="*/ 3779206 h 3784177"/>
              <a:gd name="connsiteX97" fmla="*/ 907906 w 8037833"/>
              <a:gd name="connsiteY97" fmla="*/ 3757678 h 3784177"/>
              <a:gd name="connsiteX98" fmla="*/ 825226 w 8037833"/>
              <a:gd name="connsiteY98" fmla="*/ 3726369 h 3784177"/>
              <a:gd name="connsiteX99" fmla="*/ 722264 w 8037833"/>
              <a:gd name="connsiteY99" fmla="*/ 3747612 h 3784177"/>
              <a:gd name="connsiteX100" fmla="*/ 659460 w 8037833"/>
              <a:gd name="connsiteY100" fmla="*/ 3740429 h 3784177"/>
              <a:gd name="connsiteX101" fmla="*/ 556552 w 8037833"/>
              <a:gd name="connsiteY101" fmla="*/ 3739124 h 3784177"/>
              <a:gd name="connsiteX102" fmla="*/ 445444 w 8037833"/>
              <a:gd name="connsiteY102" fmla="*/ 3764831 h 3784177"/>
              <a:gd name="connsiteX103" fmla="*/ 393295 w 8037833"/>
              <a:gd name="connsiteY103" fmla="*/ 3753097 h 3784177"/>
              <a:gd name="connsiteX104" fmla="*/ 339711 w 8037833"/>
              <a:gd name="connsiteY104" fmla="*/ 3718242 h 3784177"/>
              <a:gd name="connsiteX105" fmla="*/ 222239 w 8037833"/>
              <a:gd name="connsiteY105" fmla="*/ 3672335 h 3784177"/>
              <a:gd name="connsiteX106" fmla="*/ 163578 w 8037833"/>
              <a:gd name="connsiteY106" fmla="*/ 3656292 h 3784177"/>
              <a:gd name="connsiteX107" fmla="*/ 72220 w 8037833"/>
              <a:gd name="connsiteY107" fmla="*/ 3645272 h 3784177"/>
              <a:gd name="connsiteX108" fmla="*/ 44395 w 8037833"/>
              <a:gd name="connsiteY108" fmla="*/ 3639455 h 3784177"/>
              <a:gd name="connsiteX109" fmla="*/ 1962 w 8037833"/>
              <a:gd name="connsiteY109" fmla="*/ 3635948 h 3784177"/>
              <a:gd name="connsiteX110" fmla="*/ 0 w 8037833"/>
              <a:gd name="connsiteY110" fmla="*/ 3635261 h 3784177"/>
              <a:gd name="connsiteX111" fmla="*/ 0 w 8037833"/>
              <a:gd name="connsiteY111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445444 w 8037833"/>
              <a:gd name="connsiteY101" fmla="*/ 3764831 h 3784177"/>
              <a:gd name="connsiteX102" fmla="*/ 393295 w 8037833"/>
              <a:gd name="connsiteY102" fmla="*/ 3753097 h 3784177"/>
              <a:gd name="connsiteX103" fmla="*/ 339711 w 8037833"/>
              <a:gd name="connsiteY103" fmla="*/ 3718242 h 3784177"/>
              <a:gd name="connsiteX104" fmla="*/ 222239 w 8037833"/>
              <a:gd name="connsiteY104" fmla="*/ 3672335 h 3784177"/>
              <a:gd name="connsiteX105" fmla="*/ 163578 w 8037833"/>
              <a:gd name="connsiteY105" fmla="*/ 3656292 h 3784177"/>
              <a:gd name="connsiteX106" fmla="*/ 72220 w 8037833"/>
              <a:gd name="connsiteY106" fmla="*/ 3645272 h 3784177"/>
              <a:gd name="connsiteX107" fmla="*/ 44395 w 8037833"/>
              <a:gd name="connsiteY107" fmla="*/ 3639455 h 3784177"/>
              <a:gd name="connsiteX108" fmla="*/ 1962 w 8037833"/>
              <a:gd name="connsiteY108" fmla="*/ 3635948 h 3784177"/>
              <a:gd name="connsiteX109" fmla="*/ 0 w 8037833"/>
              <a:gd name="connsiteY109" fmla="*/ 3635261 h 3784177"/>
              <a:gd name="connsiteX110" fmla="*/ 0 w 8037833"/>
              <a:gd name="connsiteY11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445444 w 8037833"/>
              <a:gd name="connsiteY101" fmla="*/ 3764831 h 3784177"/>
              <a:gd name="connsiteX102" fmla="*/ 393295 w 8037833"/>
              <a:gd name="connsiteY102" fmla="*/ 3753097 h 3784177"/>
              <a:gd name="connsiteX103" fmla="*/ 339711 w 8037833"/>
              <a:gd name="connsiteY103" fmla="*/ 3718242 h 3784177"/>
              <a:gd name="connsiteX104" fmla="*/ 222239 w 8037833"/>
              <a:gd name="connsiteY104" fmla="*/ 3672335 h 3784177"/>
              <a:gd name="connsiteX105" fmla="*/ 163578 w 8037833"/>
              <a:gd name="connsiteY105" fmla="*/ 3656292 h 3784177"/>
              <a:gd name="connsiteX106" fmla="*/ 72220 w 8037833"/>
              <a:gd name="connsiteY106" fmla="*/ 3645272 h 3784177"/>
              <a:gd name="connsiteX107" fmla="*/ 44395 w 8037833"/>
              <a:gd name="connsiteY107" fmla="*/ 3639455 h 3784177"/>
              <a:gd name="connsiteX108" fmla="*/ 1962 w 8037833"/>
              <a:gd name="connsiteY108" fmla="*/ 3635948 h 3784177"/>
              <a:gd name="connsiteX109" fmla="*/ 0 w 8037833"/>
              <a:gd name="connsiteY109" fmla="*/ 3635261 h 3784177"/>
              <a:gd name="connsiteX110" fmla="*/ 0 w 8037833"/>
              <a:gd name="connsiteY110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1012958 w 8037833"/>
              <a:gd name="connsiteY95" fmla="*/ 3779206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989223 w 8037833"/>
              <a:gd name="connsiteY95" fmla="*/ 3770303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93295 w 8037833"/>
              <a:gd name="connsiteY101" fmla="*/ 3753097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217733 w 8037833"/>
              <a:gd name="connsiteY31" fmla="*/ 3500463 h 3784177"/>
              <a:gd name="connsiteX32" fmla="*/ 5167992 w 8037833"/>
              <a:gd name="connsiteY32" fmla="*/ 3504085 h 3784177"/>
              <a:gd name="connsiteX33" fmla="*/ 4987020 w 8037833"/>
              <a:gd name="connsiteY33" fmla="*/ 3461263 h 3784177"/>
              <a:gd name="connsiteX34" fmla="*/ 4890003 w 8037833"/>
              <a:gd name="connsiteY34" fmla="*/ 3469874 h 3784177"/>
              <a:gd name="connsiteX35" fmla="*/ 4856654 w 8037833"/>
              <a:gd name="connsiteY35" fmla="*/ 3481880 h 3784177"/>
              <a:gd name="connsiteX36" fmla="*/ 4800711 w 8037833"/>
              <a:gd name="connsiteY36" fmla="*/ 3501441 h 3784177"/>
              <a:gd name="connsiteX37" fmla="*/ 4761569 w 8037833"/>
              <a:gd name="connsiteY37" fmla="*/ 3538103 h 3784177"/>
              <a:gd name="connsiteX38" fmla="*/ 4713734 w 8037833"/>
              <a:gd name="connsiteY38" fmla="*/ 3545724 h 3784177"/>
              <a:gd name="connsiteX39" fmla="*/ 4649120 w 8037833"/>
              <a:gd name="connsiteY39" fmla="*/ 3536392 h 3784177"/>
              <a:gd name="connsiteX40" fmla="*/ 4573578 w 8037833"/>
              <a:gd name="connsiteY40" fmla="*/ 3565923 h 3784177"/>
              <a:gd name="connsiteX41" fmla="*/ 4529117 w 8037833"/>
              <a:gd name="connsiteY41" fmla="*/ 3575592 h 3784177"/>
              <a:gd name="connsiteX42" fmla="*/ 4408641 w 8037833"/>
              <a:gd name="connsiteY42" fmla="*/ 3610000 h 3784177"/>
              <a:gd name="connsiteX43" fmla="*/ 4356402 w 8037833"/>
              <a:gd name="connsiteY43" fmla="*/ 3642792 h 3784177"/>
              <a:gd name="connsiteX44" fmla="*/ 4270245 w 8037833"/>
              <a:gd name="connsiteY44" fmla="*/ 3665789 h 3784177"/>
              <a:gd name="connsiteX45" fmla="*/ 4208725 w 8037833"/>
              <a:gd name="connsiteY45" fmla="*/ 3704841 h 3784177"/>
              <a:gd name="connsiteX46" fmla="*/ 4201632 w 8037833"/>
              <a:gd name="connsiteY46" fmla="*/ 3702602 h 3784177"/>
              <a:gd name="connsiteX47" fmla="*/ 4191289 w 8037833"/>
              <a:gd name="connsiteY47" fmla="*/ 3702380 h 3784177"/>
              <a:gd name="connsiteX48" fmla="*/ 4191039 w 8037833"/>
              <a:gd name="connsiteY48" fmla="*/ 3702831 h 3784177"/>
              <a:gd name="connsiteX49" fmla="*/ 4181340 w 8037833"/>
              <a:gd name="connsiteY49" fmla="*/ 3701729 h 3784177"/>
              <a:gd name="connsiteX50" fmla="*/ 4133816 w 8037833"/>
              <a:gd name="connsiteY50" fmla="*/ 3690565 h 3784177"/>
              <a:gd name="connsiteX51" fmla="*/ 4071732 w 8037833"/>
              <a:gd name="connsiteY51" fmla="*/ 3732513 h 3784177"/>
              <a:gd name="connsiteX52" fmla="*/ 4045924 w 8037833"/>
              <a:gd name="connsiteY52" fmla="*/ 3739404 h 3784177"/>
              <a:gd name="connsiteX53" fmla="*/ 4032171 w 8037833"/>
              <a:gd name="connsiteY53" fmla="*/ 3745523 h 3784177"/>
              <a:gd name="connsiteX54" fmla="*/ 4031335 w 8037833"/>
              <a:gd name="connsiteY54" fmla="*/ 3747479 h 3784177"/>
              <a:gd name="connsiteX55" fmla="*/ 3985774 w 8037833"/>
              <a:gd name="connsiteY55" fmla="*/ 3736547 h 3784177"/>
              <a:gd name="connsiteX56" fmla="*/ 3979769 w 8037833"/>
              <a:gd name="connsiteY56" fmla="*/ 3738769 h 3784177"/>
              <a:gd name="connsiteX57" fmla="*/ 3950014 w 8037833"/>
              <a:gd name="connsiteY57" fmla="*/ 3726942 h 3784177"/>
              <a:gd name="connsiteX58" fmla="*/ 3934671 w 8037833"/>
              <a:gd name="connsiteY58" fmla="*/ 3723339 h 3784177"/>
              <a:gd name="connsiteX59" fmla="*/ 3930274 w 8037833"/>
              <a:gd name="connsiteY59" fmla="*/ 3717148 h 3784177"/>
              <a:gd name="connsiteX60" fmla="*/ 3907660 w 8037833"/>
              <a:gd name="connsiteY60" fmla="*/ 3714456 h 3784177"/>
              <a:gd name="connsiteX61" fmla="*/ 3905087 w 8037833"/>
              <a:gd name="connsiteY61" fmla="*/ 3716098 h 3784177"/>
              <a:gd name="connsiteX62" fmla="*/ 3886347 w 8037833"/>
              <a:gd name="connsiteY62" fmla="*/ 3706620 h 3784177"/>
              <a:gd name="connsiteX63" fmla="*/ 3870533 w 8037833"/>
              <a:gd name="connsiteY63" fmla="*/ 3689905 h 3784177"/>
              <a:gd name="connsiteX64" fmla="*/ 3678563 w 8037833"/>
              <a:gd name="connsiteY64" fmla="*/ 3694486 h 3784177"/>
              <a:gd name="connsiteX65" fmla="*/ 3524121 w 8037833"/>
              <a:gd name="connsiteY65" fmla="*/ 3642736 h 3784177"/>
              <a:gd name="connsiteX66" fmla="*/ 3373519 w 8037833"/>
              <a:gd name="connsiteY66" fmla="*/ 3665785 h 3784177"/>
              <a:gd name="connsiteX67" fmla="*/ 3114267 w 8037833"/>
              <a:gd name="connsiteY67" fmla="*/ 3638983 h 3784177"/>
              <a:gd name="connsiteX68" fmla="*/ 2989722 w 8037833"/>
              <a:gd name="connsiteY68" fmla="*/ 3623230 h 3784177"/>
              <a:gd name="connsiteX69" fmla="*/ 2965734 w 8037833"/>
              <a:gd name="connsiteY69" fmla="*/ 3635676 h 3784177"/>
              <a:gd name="connsiteX70" fmla="*/ 2961603 w 8037833"/>
              <a:gd name="connsiteY70" fmla="*/ 3638221 h 3784177"/>
              <a:gd name="connsiteX71" fmla="*/ 2944959 w 8037833"/>
              <a:gd name="connsiteY71" fmla="*/ 3639723 h 3784177"/>
              <a:gd name="connsiteX72" fmla="*/ 2940402 w 8037833"/>
              <a:gd name="connsiteY72" fmla="*/ 3651000 h 3784177"/>
              <a:gd name="connsiteX73" fmla="*/ 2915449 w 8037833"/>
              <a:gd name="connsiteY73" fmla="*/ 3661039 h 3784177"/>
              <a:gd name="connsiteX74" fmla="*/ 2884777 w 8037833"/>
              <a:gd name="connsiteY74" fmla="*/ 3660775 h 3784177"/>
              <a:gd name="connsiteX75" fmla="*/ 2739034 w 8037833"/>
              <a:gd name="connsiteY75" fmla="*/ 3647396 h 3784177"/>
              <a:gd name="connsiteX76" fmla="*/ 2651827 w 8037833"/>
              <a:gd name="connsiteY76" fmla="*/ 3646306 h 3784177"/>
              <a:gd name="connsiteX77" fmla="*/ 2618680 w 8037833"/>
              <a:gd name="connsiteY77" fmla="*/ 3656755 h 3784177"/>
              <a:gd name="connsiteX78" fmla="*/ 2572404 w 8037833"/>
              <a:gd name="connsiteY78" fmla="*/ 3664043 h 3784177"/>
              <a:gd name="connsiteX79" fmla="*/ 2423704 w 8037833"/>
              <a:gd name="connsiteY79" fmla="*/ 3658079 h 3784177"/>
              <a:gd name="connsiteX80" fmla="*/ 2301172 w 8037833"/>
              <a:gd name="connsiteY80" fmla="*/ 3663053 h 3784177"/>
              <a:gd name="connsiteX81" fmla="*/ 2238966 w 8037833"/>
              <a:gd name="connsiteY81" fmla="*/ 3668777 h 3784177"/>
              <a:gd name="connsiteX82" fmla="*/ 2082844 w 8037833"/>
              <a:gd name="connsiteY82" fmla="*/ 3631994 h 3784177"/>
              <a:gd name="connsiteX83" fmla="*/ 1938480 w 8037833"/>
              <a:gd name="connsiteY83" fmla="*/ 3601439 h 3784177"/>
              <a:gd name="connsiteX84" fmla="*/ 1900166 w 8037833"/>
              <a:gd name="connsiteY84" fmla="*/ 3609358 h 3784177"/>
              <a:gd name="connsiteX85" fmla="*/ 1787830 w 8037833"/>
              <a:gd name="connsiteY85" fmla="*/ 3633173 h 3784177"/>
              <a:gd name="connsiteX86" fmla="*/ 1734224 w 8037833"/>
              <a:gd name="connsiteY86" fmla="*/ 3655593 h 3784177"/>
              <a:gd name="connsiteX87" fmla="*/ 1664576 w 8037833"/>
              <a:gd name="connsiteY87" fmla="*/ 3638572 h 3784177"/>
              <a:gd name="connsiteX88" fmla="*/ 1577459 w 8037833"/>
              <a:gd name="connsiteY88" fmla="*/ 3658824 h 3784177"/>
              <a:gd name="connsiteX89" fmla="*/ 1527269 w 8037833"/>
              <a:gd name="connsiteY89" fmla="*/ 3663088 h 3784177"/>
              <a:gd name="connsiteX90" fmla="*/ 1390118 w 8037833"/>
              <a:gd name="connsiteY90" fmla="*/ 3682789 h 3784177"/>
              <a:gd name="connsiteX91" fmla="*/ 1252698 w 8037833"/>
              <a:gd name="connsiteY91" fmla="*/ 3708662 h 3784177"/>
              <a:gd name="connsiteX92" fmla="*/ 1171039 w 8037833"/>
              <a:gd name="connsiteY92" fmla="*/ 3758642 h 3784177"/>
              <a:gd name="connsiteX93" fmla="*/ 1058106 w 8037833"/>
              <a:gd name="connsiteY93" fmla="*/ 3776166 h 3784177"/>
              <a:gd name="connsiteX94" fmla="*/ 1039167 w 8037833"/>
              <a:gd name="connsiteY94" fmla="*/ 3784177 h 3784177"/>
              <a:gd name="connsiteX95" fmla="*/ 989223 w 8037833"/>
              <a:gd name="connsiteY95" fmla="*/ 3770303 h 3784177"/>
              <a:gd name="connsiteX96" fmla="*/ 907906 w 8037833"/>
              <a:gd name="connsiteY96" fmla="*/ 3757678 h 3784177"/>
              <a:gd name="connsiteX97" fmla="*/ 825226 w 8037833"/>
              <a:gd name="connsiteY97" fmla="*/ 3726369 h 3784177"/>
              <a:gd name="connsiteX98" fmla="*/ 722264 w 8037833"/>
              <a:gd name="connsiteY98" fmla="*/ 3747612 h 3784177"/>
              <a:gd name="connsiteX99" fmla="*/ 659460 w 8037833"/>
              <a:gd name="connsiteY99" fmla="*/ 3740429 h 3784177"/>
              <a:gd name="connsiteX100" fmla="*/ 556552 w 8037833"/>
              <a:gd name="connsiteY100" fmla="*/ 3739124 h 3784177"/>
              <a:gd name="connsiteX101" fmla="*/ 385384 w 8037833"/>
              <a:gd name="connsiteY101" fmla="*/ 3726388 h 3784177"/>
              <a:gd name="connsiteX102" fmla="*/ 339711 w 8037833"/>
              <a:gd name="connsiteY102" fmla="*/ 3718242 h 3784177"/>
              <a:gd name="connsiteX103" fmla="*/ 222239 w 8037833"/>
              <a:gd name="connsiteY103" fmla="*/ 3672335 h 3784177"/>
              <a:gd name="connsiteX104" fmla="*/ 163578 w 8037833"/>
              <a:gd name="connsiteY104" fmla="*/ 3656292 h 3784177"/>
              <a:gd name="connsiteX105" fmla="*/ 72220 w 8037833"/>
              <a:gd name="connsiteY105" fmla="*/ 3645272 h 3784177"/>
              <a:gd name="connsiteX106" fmla="*/ 44395 w 8037833"/>
              <a:gd name="connsiteY106" fmla="*/ 3639455 h 3784177"/>
              <a:gd name="connsiteX107" fmla="*/ 1962 w 8037833"/>
              <a:gd name="connsiteY107" fmla="*/ 3635948 h 3784177"/>
              <a:gd name="connsiteX108" fmla="*/ 0 w 8037833"/>
              <a:gd name="connsiteY108" fmla="*/ 3635261 h 3784177"/>
              <a:gd name="connsiteX109" fmla="*/ 0 w 8037833"/>
              <a:gd name="connsiteY109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504085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915449 w 8037833"/>
              <a:gd name="connsiteY72" fmla="*/ 3661039 h 3784177"/>
              <a:gd name="connsiteX73" fmla="*/ 2884777 w 8037833"/>
              <a:gd name="connsiteY73" fmla="*/ 3660775 h 3784177"/>
              <a:gd name="connsiteX74" fmla="*/ 2739034 w 8037833"/>
              <a:gd name="connsiteY74" fmla="*/ 3647396 h 3784177"/>
              <a:gd name="connsiteX75" fmla="*/ 2651827 w 8037833"/>
              <a:gd name="connsiteY75" fmla="*/ 3646306 h 3784177"/>
              <a:gd name="connsiteX76" fmla="*/ 2618680 w 8037833"/>
              <a:gd name="connsiteY76" fmla="*/ 3656755 h 3784177"/>
              <a:gd name="connsiteX77" fmla="*/ 2572404 w 8037833"/>
              <a:gd name="connsiteY77" fmla="*/ 3664043 h 3784177"/>
              <a:gd name="connsiteX78" fmla="*/ 2423704 w 8037833"/>
              <a:gd name="connsiteY78" fmla="*/ 3658079 h 3784177"/>
              <a:gd name="connsiteX79" fmla="*/ 2301172 w 8037833"/>
              <a:gd name="connsiteY79" fmla="*/ 3663053 h 3784177"/>
              <a:gd name="connsiteX80" fmla="*/ 2238966 w 8037833"/>
              <a:gd name="connsiteY80" fmla="*/ 3668777 h 3784177"/>
              <a:gd name="connsiteX81" fmla="*/ 2082844 w 8037833"/>
              <a:gd name="connsiteY81" fmla="*/ 3631994 h 3784177"/>
              <a:gd name="connsiteX82" fmla="*/ 1938480 w 8037833"/>
              <a:gd name="connsiteY82" fmla="*/ 3601439 h 3784177"/>
              <a:gd name="connsiteX83" fmla="*/ 1900166 w 8037833"/>
              <a:gd name="connsiteY83" fmla="*/ 3609358 h 3784177"/>
              <a:gd name="connsiteX84" fmla="*/ 1787830 w 8037833"/>
              <a:gd name="connsiteY84" fmla="*/ 3633173 h 3784177"/>
              <a:gd name="connsiteX85" fmla="*/ 1734224 w 8037833"/>
              <a:gd name="connsiteY85" fmla="*/ 3655593 h 3784177"/>
              <a:gd name="connsiteX86" fmla="*/ 1664576 w 8037833"/>
              <a:gd name="connsiteY86" fmla="*/ 3638572 h 3784177"/>
              <a:gd name="connsiteX87" fmla="*/ 1577459 w 8037833"/>
              <a:gd name="connsiteY87" fmla="*/ 3658824 h 3784177"/>
              <a:gd name="connsiteX88" fmla="*/ 1527269 w 8037833"/>
              <a:gd name="connsiteY88" fmla="*/ 3663088 h 3784177"/>
              <a:gd name="connsiteX89" fmla="*/ 1390118 w 8037833"/>
              <a:gd name="connsiteY89" fmla="*/ 3682789 h 3784177"/>
              <a:gd name="connsiteX90" fmla="*/ 1252698 w 8037833"/>
              <a:gd name="connsiteY90" fmla="*/ 3708662 h 3784177"/>
              <a:gd name="connsiteX91" fmla="*/ 1171039 w 8037833"/>
              <a:gd name="connsiteY91" fmla="*/ 3758642 h 3784177"/>
              <a:gd name="connsiteX92" fmla="*/ 1058106 w 8037833"/>
              <a:gd name="connsiteY92" fmla="*/ 3776166 h 3784177"/>
              <a:gd name="connsiteX93" fmla="*/ 1039167 w 8037833"/>
              <a:gd name="connsiteY93" fmla="*/ 3784177 h 3784177"/>
              <a:gd name="connsiteX94" fmla="*/ 989223 w 8037833"/>
              <a:gd name="connsiteY94" fmla="*/ 3770303 h 3784177"/>
              <a:gd name="connsiteX95" fmla="*/ 907906 w 8037833"/>
              <a:gd name="connsiteY95" fmla="*/ 3757678 h 3784177"/>
              <a:gd name="connsiteX96" fmla="*/ 825226 w 8037833"/>
              <a:gd name="connsiteY96" fmla="*/ 3726369 h 3784177"/>
              <a:gd name="connsiteX97" fmla="*/ 722264 w 8037833"/>
              <a:gd name="connsiteY97" fmla="*/ 3747612 h 3784177"/>
              <a:gd name="connsiteX98" fmla="*/ 659460 w 8037833"/>
              <a:gd name="connsiteY98" fmla="*/ 3740429 h 3784177"/>
              <a:gd name="connsiteX99" fmla="*/ 556552 w 8037833"/>
              <a:gd name="connsiteY99" fmla="*/ 3739124 h 3784177"/>
              <a:gd name="connsiteX100" fmla="*/ 385384 w 8037833"/>
              <a:gd name="connsiteY100" fmla="*/ 3726388 h 3784177"/>
              <a:gd name="connsiteX101" fmla="*/ 339711 w 8037833"/>
              <a:gd name="connsiteY101" fmla="*/ 3718242 h 3784177"/>
              <a:gd name="connsiteX102" fmla="*/ 222239 w 8037833"/>
              <a:gd name="connsiteY102" fmla="*/ 3672335 h 3784177"/>
              <a:gd name="connsiteX103" fmla="*/ 163578 w 8037833"/>
              <a:gd name="connsiteY103" fmla="*/ 3656292 h 3784177"/>
              <a:gd name="connsiteX104" fmla="*/ 72220 w 8037833"/>
              <a:gd name="connsiteY104" fmla="*/ 3645272 h 3784177"/>
              <a:gd name="connsiteX105" fmla="*/ 44395 w 8037833"/>
              <a:gd name="connsiteY105" fmla="*/ 3639455 h 3784177"/>
              <a:gd name="connsiteX106" fmla="*/ 1962 w 8037833"/>
              <a:gd name="connsiteY106" fmla="*/ 3635948 h 3784177"/>
              <a:gd name="connsiteX107" fmla="*/ 0 w 8037833"/>
              <a:gd name="connsiteY107" fmla="*/ 3635261 h 3784177"/>
              <a:gd name="connsiteX108" fmla="*/ 0 w 8037833"/>
              <a:gd name="connsiteY108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31335 w 8037833"/>
              <a:gd name="connsiteY53" fmla="*/ 3747479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884777 w 8037833"/>
              <a:gd name="connsiteY72" fmla="*/ 3660775 h 3784177"/>
              <a:gd name="connsiteX73" fmla="*/ 2739034 w 8037833"/>
              <a:gd name="connsiteY73" fmla="*/ 3647396 h 3784177"/>
              <a:gd name="connsiteX74" fmla="*/ 2651827 w 8037833"/>
              <a:gd name="connsiteY74" fmla="*/ 3646306 h 3784177"/>
              <a:gd name="connsiteX75" fmla="*/ 2618680 w 8037833"/>
              <a:gd name="connsiteY75" fmla="*/ 3656755 h 3784177"/>
              <a:gd name="connsiteX76" fmla="*/ 2572404 w 8037833"/>
              <a:gd name="connsiteY76" fmla="*/ 3664043 h 3784177"/>
              <a:gd name="connsiteX77" fmla="*/ 2423704 w 8037833"/>
              <a:gd name="connsiteY77" fmla="*/ 3658079 h 3784177"/>
              <a:gd name="connsiteX78" fmla="*/ 2301172 w 8037833"/>
              <a:gd name="connsiteY78" fmla="*/ 3663053 h 3784177"/>
              <a:gd name="connsiteX79" fmla="*/ 2238966 w 8037833"/>
              <a:gd name="connsiteY79" fmla="*/ 3668777 h 3784177"/>
              <a:gd name="connsiteX80" fmla="*/ 2082844 w 8037833"/>
              <a:gd name="connsiteY80" fmla="*/ 3631994 h 3784177"/>
              <a:gd name="connsiteX81" fmla="*/ 1938480 w 8037833"/>
              <a:gd name="connsiteY81" fmla="*/ 3601439 h 3784177"/>
              <a:gd name="connsiteX82" fmla="*/ 1900166 w 8037833"/>
              <a:gd name="connsiteY82" fmla="*/ 3609358 h 3784177"/>
              <a:gd name="connsiteX83" fmla="*/ 1787830 w 8037833"/>
              <a:gd name="connsiteY83" fmla="*/ 3633173 h 3784177"/>
              <a:gd name="connsiteX84" fmla="*/ 1734224 w 8037833"/>
              <a:gd name="connsiteY84" fmla="*/ 3655593 h 3784177"/>
              <a:gd name="connsiteX85" fmla="*/ 1664576 w 8037833"/>
              <a:gd name="connsiteY85" fmla="*/ 3638572 h 3784177"/>
              <a:gd name="connsiteX86" fmla="*/ 1577459 w 8037833"/>
              <a:gd name="connsiteY86" fmla="*/ 3658824 h 3784177"/>
              <a:gd name="connsiteX87" fmla="*/ 1527269 w 8037833"/>
              <a:gd name="connsiteY87" fmla="*/ 3663088 h 3784177"/>
              <a:gd name="connsiteX88" fmla="*/ 1390118 w 8037833"/>
              <a:gd name="connsiteY88" fmla="*/ 3682789 h 3784177"/>
              <a:gd name="connsiteX89" fmla="*/ 1252698 w 8037833"/>
              <a:gd name="connsiteY89" fmla="*/ 3708662 h 3784177"/>
              <a:gd name="connsiteX90" fmla="*/ 1171039 w 8037833"/>
              <a:gd name="connsiteY90" fmla="*/ 3758642 h 3784177"/>
              <a:gd name="connsiteX91" fmla="*/ 1058106 w 8037833"/>
              <a:gd name="connsiteY91" fmla="*/ 3776166 h 3784177"/>
              <a:gd name="connsiteX92" fmla="*/ 1039167 w 8037833"/>
              <a:gd name="connsiteY92" fmla="*/ 3784177 h 3784177"/>
              <a:gd name="connsiteX93" fmla="*/ 989223 w 8037833"/>
              <a:gd name="connsiteY93" fmla="*/ 3770303 h 3784177"/>
              <a:gd name="connsiteX94" fmla="*/ 907906 w 8037833"/>
              <a:gd name="connsiteY94" fmla="*/ 3757678 h 3784177"/>
              <a:gd name="connsiteX95" fmla="*/ 825226 w 8037833"/>
              <a:gd name="connsiteY95" fmla="*/ 3726369 h 3784177"/>
              <a:gd name="connsiteX96" fmla="*/ 722264 w 8037833"/>
              <a:gd name="connsiteY96" fmla="*/ 3747612 h 3784177"/>
              <a:gd name="connsiteX97" fmla="*/ 659460 w 8037833"/>
              <a:gd name="connsiteY97" fmla="*/ 3740429 h 3784177"/>
              <a:gd name="connsiteX98" fmla="*/ 556552 w 8037833"/>
              <a:gd name="connsiteY98" fmla="*/ 3739124 h 3784177"/>
              <a:gd name="connsiteX99" fmla="*/ 385384 w 8037833"/>
              <a:gd name="connsiteY99" fmla="*/ 3726388 h 3784177"/>
              <a:gd name="connsiteX100" fmla="*/ 339711 w 8037833"/>
              <a:gd name="connsiteY100" fmla="*/ 3718242 h 3784177"/>
              <a:gd name="connsiteX101" fmla="*/ 222239 w 8037833"/>
              <a:gd name="connsiteY101" fmla="*/ 3672335 h 3784177"/>
              <a:gd name="connsiteX102" fmla="*/ 163578 w 8037833"/>
              <a:gd name="connsiteY102" fmla="*/ 3656292 h 3784177"/>
              <a:gd name="connsiteX103" fmla="*/ 72220 w 8037833"/>
              <a:gd name="connsiteY103" fmla="*/ 3645272 h 3784177"/>
              <a:gd name="connsiteX104" fmla="*/ 44395 w 8037833"/>
              <a:gd name="connsiteY104" fmla="*/ 3639455 h 3784177"/>
              <a:gd name="connsiteX105" fmla="*/ 1962 w 8037833"/>
              <a:gd name="connsiteY105" fmla="*/ 3635948 h 3784177"/>
              <a:gd name="connsiteX106" fmla="*/ 0 w 8037833"/>
              <a:gd name="connsiteY106" fmla="*/ 3635261 h 3784177"/>
              <a:gd name="connsiteX107" fmla="*/ 0 w 8037833"/>
              <a:gd name="connsiteY10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201632 w 8037833"/>
              <a:gd name="connsiteY45" fmla="*/ 3702602 h 3784177"/>
              <a:gd name="connsiteX46" fmla="*/ 4191289 w 8037833"/>
              <a:gd name="connsiteY46" fmla="*/ 3702380 h 3784177"/>
              <a:gd name="connsiteX47" fmla="*/ 4191039 w 8037833"/>
              <a:gd name="connsiteY47" fmla="*/ 3702831 h 3784177"/>
              <a:gd name="connsiteX48" fmla="*/ 4181340 w 8037833"/>
              <a:gd name="connsiteY48" fmla="*/ 3701729 h 3784177"/>
              <a:gd name="connsiteX49" fmla="*/ 4133816 w 8037833"/>
              <a:gd name="connsiteY49" fmla="*/ 3690565 h 3784177"/>
              <a:gd name="connsiteX50" fmla="*/ 4071732 w 8037833"/>
              <a:gd name="connsiteY50" fmla="*/ 3732513 h 3784177"/>
              <a:gd name="connsiteX51" fmla="*/ 4045924 w 8037833"/>
              <a:gd name="connsiteY51" fmla="*/ 3739404 h 3784177"/>
              <a:gd name="connsiteX52" fmla="*/ 4032171 w 8037833"/>
              <a:gd name="connsiteY52" fmla="*/ 3745523 h 3784177"/>
              <a:gd name="connsiteX53" fmla="*/ 4011556 w 8037833"/>
              <a:gd name="connsiteY53" fmla="*/ 3729673 h 3784177"/>
              <a:gd name="connsiteX54" fmla="*/ 3985774 w 8037833"/>
              <a:gd name="connsiteY54" fmla="*/ 3736547 h 3784177"/>
              <a:gd name="connsiteX55" fmla="*/ 3979769 w 8037833"/>
              <a:gd name="connsiteY55" fmla="*/ 3738769 h 3784177"/>
              <a:gd name="connsiteX56" fmla="*/ 3950014 w 8037833"/>
              <a:gd name="connsiteY56" fmla="*/ 3726942 h 3784177"/>
              <a:gd name="connsiteX57" fmla="*/ 3934671 w 8037833"/>
              <a:gd name="connsiteY57" fmla="*/ 3723339 h 3784177"/>
              <a:gd name="connsiteX58" fmla="*/ 3930274 w 8037833"/>
              <a:gd name="connsiteY58" fmla="*/ 3717148 h 3784177"/>
              <a:gd name="connsiteX59" fmla="*/ 3907660 w 8037833"/>
              <a:gd name="connsiteY59" fmla="*/ 3714456 h 3784177"/>
              <a:gd name="connsiteX60" fmla="*/ 3905087 w 8037833"/>
              <a:gd name="connsiteY60" fmla="*/ 3716098 h 3784177"/>
              <a:gd name="connsiteX61" fmla="*/ 3886347 w 8037833"/>
              <a:gd name="connsiteY61" fmla="*/ 3706620 h 3784177"/>
              <a:gd name="connsiteX62" fmla="*/ 3870533 w 8037833"/>
              <a:gd name="connsiteY62" fmla="*/ 3689905 h 3784177"/>
              <a:gd name="connsiteX63" fmla="*/ 3678563 w 8037833"/>
              <a:gd name="connsiteY63" fmla="*/ 3694486 h 3784177"/>
              <a:gd name="connsiteX64" fmla="*/ 3524121 w 8037833"/>
              <a:gd name="connsiteY64" fmla="*/ 3642736 h 3784177"/>
              <a:gd name="connsiteX65" fmla="*/ 3373519 w 8037833"/>
              <a:gd name="connsiteY65" fmla="*/ 3665785 h 3784177"/>
              <a:gd name="connsiteX66" fmla="*/ 3114267 w 8037833"/>
              <a:gd name="connsiteY66" fmla="*/ 3638983 h 3784177"/>
              <a:gd name="connsiteX67" fmla="*/ 2989722 w 8037833"/>
              <a:gd name="connsiteY67" fmla="*/ 3623230 h 3784177"/>
              <a:gd name="connsiteX68" fmla="*/ 2965734 w 8037833"/>
              <a:gd name="connsiteY68" fmla="*/ 3635676 h 3784177"/>
              <a:gd name="connsiteX69" fmla="*/ 2961603 w 8037833"/>
              <a:gd name="connsiteY69" fmla="*/ 3638221 h 3784177"/>
              <a:gd name="connsiteX70" fmla="*/ 2944959 w 8037833"/>
              <a:gd name="connsiteY70" fmla="*/ 3639723 h 3784177"/>
              <a:gd name="connsiteX71" fmla="*/ 2940402 w 8037833"/>
              <a:gd name="connsiteY71" fmla="*/ 3651000 h 3784177"/>
              <a:gd name="connsiteX72" fmla="*/ 2884777 w 8037833"/>
              <a:gd name="connsiteY72" fmla="*/ 3660775 h 3784177"/>
              <a:gd name="connsiteX73" fmla="*/ 2739034 w 8037833"/>
              <a:gd name="connsiteY73" fmla="*/ 3647396 h 3784177"/>
              <a:gd name="connsiteX74" fmla="*/ 2651827 w 8037833"/>
              <a:gd name="connsiteY74" fmla="*/ 3646306 h 3784177"/>
              <a:gd name="connsiteX75" fmla="*/ 2618680 w 8037833"/>
              <a:gd name="connsiteY75" fmla="*/ 3656755 h 3784177"/>
              <a:gd name="connsiteX76" fmla="*/ 2572404 w 8037833"/>
              <a:gd name="connsiteY76" fmla="*/ 3664043 h 3784177"/>
              <a:gd name="connsiteX77" fmla="*/ 2423704 w 8037833"/>
              <a:gd name="connsiteY77" fmla="*/ 3658079 h 3784177"/>
              <a:gd name="connsiteX78" fmla="*/ 2301172 w 8037833"/>
              <a:gd name="connsiteY78" fmla="*/ 3663053 h 3784177"/>
              <a:gd name="connsiteX79" fmla="*/ 2238966 w 8037833"/>
              <a:gd name="connsiteY79" fmla="*/ 3668777 h 3784177"/>
              <a:gd name="connsiteX80" fmla="*/ 2082844 w 8037833"/>
              <a:gd name="connsiteY80" fmla="*/ 3631994 h 3784177"/>
              <a:gd name="connsiteX81" fmla="*/ 1938480 w 8037833"/>
              <a:gd name="connsiteY81" fmla="*/ 3601439 h 3784177"/>
              <a:gd name="connsiteX82" fmla="*/ 1900166 w 8037833"/>
              <a:gd name="connsiteY82" fmla="*/ 3609358 h 3784177"/>
              <a:gd name="connsiteX83" fmla="*/ 1787830 w 8037833"/>
              <a:gd name="connsiteY83" fmla="*/ 3633173 h 3784177"/>
              <a:gd name="connsiteX84" fmla="*/ 1734224 w 8037833"/>
              <a:gd name="connsiteY84" fmla="*/ 3655593 h 3784177"/>
              <a:gd name="connsiteX85" fmla="*/ 1664576 w 8037833"/>
              <a:gd name="connsiteY85" fmla="*/ 3638572 h 3784177"/>
              <a:gd name="connsiteX86" fmla="*/ 1577459 w 8037833"/>
              <a:gd name="connsiteY86" fmla="*/ 3658824 h 3784177"/>
              <a:gd name="connsiteX87" fmla="*/ 1527269 w 8037833"/>
              <a:gd name="connsiteY87" fmla="*/ 3663088 h 3784177"/>
              <a:gd name="connsiteX88" fmla="*/ 1390118 w 8037833"/>
              <a:gd name="connsiteY88" fmla="*/ 3682789 h 3784177"/>
              <a:gd name="connsiteX89" fmla="*/ 1252698 w 8037833"/>
              <a:gd name="connsiteY89" fmla="*/ 3708662 h 3784177"/>
              <a:gd name="connsiteX90" fmla="*/ 1171039 w 8037833"/>
              <a:gd name="connsiteY90" fmla="*/ 3758642 h 3784177"/>
              <a:gd name="connsiteX91" fmla="*/ 1058106 w 8037833"/>
              <a:gd name="connsiteY91" fmla="*/ 3776166 h 3784177"/>
              <a:gd name="connsiteX92" fmla="*/ 1039167 w 8037833"/>
              <a:gd name="connsiteY92" fmla="*/ 3784177 h 3784177"/>
              <a:gd name="connsiteX93" fmla="*/ 989223 w 8037833"/>
              <a:gd name="connsiteY93" fmla="*/ 3770303 h 3784177"/>
              <a:gd name="connsiteX94" fmla="*/ 907906 w 8037833"/>
              <a:gd name="connsiteY94" fmla="*/ 3757678 h 3784177"/>
              <a:gd name="connsiteX95" fmla="*/ 825226 w 8037833"/>
              <a:gd name="connsiteY95" fmla="*/ 3726369 h 3784177"/>
              <a:gd name="connsiteX96" fmla="*/ 722264 w 8037833"/>
              <a:gd name="connsiteY96" fmla="*/ 3747612 h 3784177"/>
              <a:gd name="connsiteX97" fmla="*/ 659460 w 8037833"/>
              <a:gd name="connsiteY97" fmla="*/ 3740429 h 3784177"/>
              <a:gd name="connsiteX98" fmla="*/ 556552 w 8037833"/>
              <a:gd name="connsiteY98" fmla="*/ 3739124 h 3784177"/>
              <a:gd name="connsiteX99" fmla="*/ 385384 w 8037833"/>
              <a:gd name="connsiteY99" fmla="*/ 3726388 h 3784177"/>
              <a:gd name="connsiteX100" fmla="*/ 339711 w 8037833"/>
              <a:gd name="connsiteY100" fmla="*/ 3718242 h 3784177"/>
              <a:gd name="connsiteX101" fmla="*/ 222239 w 8037833"/>
              <a:gd name="connsiteY101" fmla="*/ 3672335 h 3784177"/>
              <a:gd name="connsiteX102" fmla="*/ 163578 w 8037833"/>
              <a:gd name="connsiteY102" fmla="*/ 3656292 h 3784177"/>
              <a:gd name="connsiteX103" fmla="*/ 72220 w 8037833"/>
              <a:gd name="connsiteY103" fmla="*/ 3645272 h 3784177"/>
              <a:gd name="connsiteX104" fmla="*/ 44395 w 8037833"/>
              <a:gd name="connsiteY104" fmla="*/ 3639455 h 3784177"/>
              <a:gd name="connsiteX105" fmla="*/ 1962 w 8037833"/>
              <a:gd name="connsiteY105" fmla="*/ 3635948 h 3784177"/>
              <a:gd name="connsiteX106" fmla="*/ 0 w 8037833"/>
              <a:gd name="connsiteY106" fmla="*/ 3635261 h 3784177"/>
              <a:gd name="connsiteX107" fmla="*/ 0 w 8037833"/>
              <a:gd name="connsiteY107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704841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31994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31994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38966 w 8037833"/>
              <a:gd name="connsiteY78" fmla="*/ 3668777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171039 w 8037833"/>
              <a:gd name="connsiteY89" fmla="*/ 3758642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734224 w 8037833"/>
              <a:gd name="connsiteY83" fmla="*/ 3655593 h 3784177"/>
              <a:gd name="connsiteX84" fmla="*/ 1664576 w 8037833"/>
              <a:gd name="connsiteY84" fmla="*/ 3638572 h 3784177"/>
              <a:gd name="connsiteX85" fmla="*/ 1577459 w 8037833"/>
              <a:gd name="connsiteY85" fmla="*/ 3658824 h 3784177"/>
              <a:gd name="connsiteX86" fmla="*/ 1527269 w 8037833"/>
              <a:gd name="connsiteY86" fmla="*/ 3663088 h 3784177"/>
              <a:gd name="connsiteX87" fmla="*/ 1390118 w 8037833"/>
              <a:gd name="connsiteY87" fmla="*/ 3682789 h 3784177"/>
              <a:gd name="connsiteX88" fmla="*/ 1252698 w 8037833"/>
              <a:gd name="connsiteY88" fmla="*/ 3708662 h 3784177"/>
              <a:gd name="connsiteX89" fmla="*/ 1206642 w 8037833"/>
              <a:gd name="connsiteY89" fmla="*/ 3736384 h 3784177"/>
              <a:gd name="connsiteX90" fmla="*/ 1058106 w 8037833"/>
              <a:gd name="connsiteY90" fmla="*/ 3776166 h 3784177"/>
              <a:gd name="connsiteX91" fmla="*/ 1039167 w 8037833"/>
              <a:gd name="connsiteY91" fmla="*/ 3784177 h 3784177"/>
              <a:gd name="connsiteX92" fmla="*/ 989223 w 8037833"/>
              <a:gd name="connsiteY92" fmla="*/ 3770303 h 3784177"/>
              <a:gd name="connsiteX93" fmla="*/ 907906 w 8037833"/>
              <a:gd name="connsiteY93" fmla="*/ 3757678 h 3784177"/>
              <a:gd name="connsiteX94" fmla="*/ 825226 w 8037833"/>
              <a:gd name="connsiteY94" fmla="*/ 3726369 h 3784177"/>
              <a:gd name="connsiteX95" fmla="*/ 722264 w 8037833"/>
              <a:gd name="connsiteY95" fmla="*/ 3747612 h 3784177"/>
              <a:gd name="connsiteX96" fmla="*/ 659460 w 8037833"/>
              <a:gd name="connsiteY96" fmla="*/ 3740429 h 3784177"/>
              <a:gd name="connsiteX97" fmla="*/ 556552 w 8037833"/>
              <a:gd name="connsiteY97" fmla="*/ 3739124 h 3784177"/>
              <a:gd name="connsiteX98" fmla="*/ 385384 w 8037833"/>
              <a:gd name="connsiteY98" fmla="*/ 3726388 h 3784177"/>
              <a:gd name="connsiteX99" fmla="*/ 339711 w 8037833"/>
              <a:gd name="connsiteY99" fmla="*/ 3718242 h 3784177"/>
              <a:gd name="connsiteX100" fmla="*/ 222239 w 8037833"/>
              <a:gd name="connsiteY100" fmla="*/ 3672335 h 3784177"/>
              <a:gd name="connsiteX101" fmla="*/ 163578 w 8037833"/>
              <a:gd name="connsiteY101" fmla="*/ 3656292 h 3784177"/>
              <a:gd name="connsiteX102" fmla="*/ 72220 w 8037833"/>
              <a:gd name="connsiteY102" fmla="*/ 3645272 h 3784177"/>
              <a:gd name="connsiteX103" fmla="*/ 44395 w 8037833"/>
              <a:gd name="connsiteY103" fmla="*/ 3639455 h 3784177"/>
              <a:gd name="connsiteX104" fmla="*/ 1962 w 8037833"/>
              <a:gd name="connsiteY104" fmla="*/ 3635948 h 3784177"/>
              <a:gd name="connsiteX105" fmla="*/ 0 w 8037833"/>
              <a:gd name="connsiteY105" fmla="*/ 3635261 h 3784177"/>
              <a:gd name="connsiteX106" fmla="*/ 0 w 8037833"/>
              <a:gd name="connsiteY106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87830 w 8037833"/>
              <a:gd name="connsiteY82" fmla="*/ 3633173 h 3784177"/>
              <a:gd name="connsiteX83" fmla="*/ 1664576 w 8037833"/>
              <a:gd name="connsiteY83" fmla="*/ 3638572 h 3784177"/>
              <a:gd name="connsiteX84" fmla="*/ 1577459 w 8037833"/>
              <a:gd name="connsiteY84" fmla="*/ 3658824 h 3784177"/>
              <a:gd name="connsiteX85" fmla="*/ 1527269 w 8037833"/>
              <a:gd name="connsiteY85" fmla="*/ 3663088 h 3784177"/>
              <a:gd name="connsiteX86" fmla="*/ 1390118 w 8037833"/>
              <a:gd name="connsiteY86" fmla="*/ 3682789 h 3784177"/>
              <a:gd name="connsiteX87" fmla="*/ 1252698 w 8037833"/>
              <a:gd name="connsiteY87" fmla="*/ 3708662 h 3784177"/>
              <a:gd name="connsiteX88" fmla="*/ 1206642 w 8037833"/>
              <a:gd name="connsiteY88" fmla="*/ 3736384 h 3784177"/>
              <a:gd name="connsiteX89" fmla="*/ 1058106 w 8037833"/>
              <a:gd name="connsiteY89" fmla="*/ 3776166 h 3784177"/>
              <a:gd name="connsiteX90" fmla="*/ 1039167 w 8037833"/>
              <a:gd name="connsiteY90" fmla="*/ 3784177 h 3784177"/>
              <a:gd name="connsiteX91" fmla="*/ 989223 w 8037833"/>
              <a:gd name="connsiteY91" fmla="*/ 3770303 h 3784177"/>
              <a:gd name="connsiteX92" fmla="*/ 907906 w 8037833"/>
              <a:gd name="connsiteY92" fmla="*/ 3757678 h 3784177"/>
              <a:gd name="connsiteX93" fmla="*/ 825226 w 8037833"/>
              <a:gd name="connsiteY93" fmla="*/ 3726369 h 3784177"/>
              <a:gd name="connsiteX94" fmla="*/ 722264 w 8037833"/>
              <a:gd name="connsiteY94" fmla="*/ 3747612 h 3784177"/>
              <a:gd name="connsiteX95" fmla="*/ 659460 w 8037833"/>
              <a:gd name="connsiteY95" fmla="*/ 3740429 h 3784177"/>
              <a:gd name="connsiteX96" fmla="*/ 556552 w 8037833"/>
              <a:gd name="connsiteY96" fmla="*/ 3739124 h 3784177"/>
              <a:gd name="connsiteX97" fmla="*/ 385384 w 8037833"/>
              <a:gd name="connsiteY97" fmla="*/ 3726388 h 3784177"/>
              <a:gd name="connsiteX98" fmla="*/ 339711 w 8037833"/>
              <a:gd name="connsiteY98" fmla="*/ 3718242 h 3784177"/>
              <a:gd name="connsiteX99" fmla="*/ 222239 w 8037833"/>
              <a:gd name="connsiteY99" fmla="*/ 3672335 h 3784177"/>
              <a:gd name="connsiteX100" fmla="*/ 163578 w 8037833"/>
              <a:gd name="connsiteY100" fmla="*/ 3656292 h 3784177"/>
              <a:gd name="connsiteX101" fmla="*/ 72220 w 8037833"/>
              <a:gd name="connsiteY101" fmla="*/ 3645272 h 3784177"/>
              <a:gd name="connsiteX102" fmla="*/ 44395 w 8037833"/>
              <a:gd name="connsiteY102" fmla="*/ 3639455 h 3784177"/>
              <a:gd name="connsiteX103" fmla="*/ 1962 w 8037833"/>
              <a:gd name="connsiteY103" fmla="*/ 3635948 h 3784177"/>
              <a:gd name="connsiteX104" fmla="*/ 0 w 8037833"/>
              <a:gd name="connsiteY104" fmla="*/ 3635261 h 3784177"/>
              <a:gd name="connsiteX105" fmla="*/ 0 w 8037833"/>
              <a:gd name="connsiteY105" fmla="*/ 12763 h 3784177"/>
              <a:gd name="connsiteX0" fmla="*/ 0 w 8037833"/>
              <a:gd name="connsiteY0" fmla="*/ 12763 h 3784177"/>
              <a:gd name="connsiteX1" fmla="*/ 8037833 w 8037833"/>
              <a:gd name="connsiteY1" fmla="*/ 0 h 3784177"/>
              <a:gd name="connsiteX2" fmla="*/ 8037833 w 8037833"/>
              <a:gd name="connsiteY2" fmla="*/ 3123098 h 3784177"/>
              <a:gd name="connsiteX3" fmla="*/ 8034343 w 8037833"/>
              <a:gd name="connsiteY3" fmla="*/ 3122573 h 3784177"/>
              <a:gd name="connsiteX4" fmla="*/ 7877229 w 8037833"/>
              <a:gd name="connsiteY4" fmla="*/ 3143819 h 3784177"/>
              <a:gd name="connsiteX5" fmla="*/ 7752740 w 8037833"/>
              <a:gd name="connsiteY5" fmla="*/ 3181149 h 3784177"/>
              <a:gd name="connsiteX6" fmla="*/ 7588760 w 8037833"/>
              <a:gd name="connsiteY6" fmla="*/ 3183782 h 3784177"/>
              <a:gd name="connsiteX7" fmla="*/ 7351256 w 8037833"/>
              <a:gd name="connsiteY7" fmla="*/ 3276296 h 3784177"/>
              <a:gd name="connsiteX8" fmla="*/ 7241630 w 8037833"/>
              <a:gd name="connsiteY8" fmla="*/ 3258619 h 3784177"/>
              <a:gd name="connsiteX9" fmla="*/ 7197338 w 8037833"/>
              <a:gd name="connsiteY9" fmla="*/ 3224751 h 3784177"/>
              <a:gd name="connsiteX10" fmla="*/ 7180777 w 8037833"/>
              <a:gd name="connsiteY10" fmla="*/ 3222826 h 3784177"/>
              <a:gd name="connsiteX11" fmla="*/ 7146896 w 8037833"/>
              <a:gd name="connsiteY11" fmla="*/ 3256975 h 3784177"/>
              <a:gd name="connsiteX12" fmla="*/ 7101771 w 8037833"/>
              <a:gd name="connsiteY12" fmla="*/ 3257015 h 3784177"/>
              <a:gd name="connsiteX13" fmla="*/ 7047844 w 8037833"/>
              <a:gd name="connsiteY13" fmla="*/ 3303791 h 3784177"/>
              <a:gd name="connsiteX14" fmla="*/ 6912506 w 8037833"/>
              <a:gd name="connsiteY14" fmla="*/ 3361478 h 3784177"/>
              <a:gd name="connsiteX15" fmla="*/ 6819463 w 8037833"/>
              <a:gd name="connsiteY15" fmla="*/ 3368624 h 3784177"/>
              <a:gd name="connsiteX16" fmla="*/ 6797198 w 8037833"/>
              <a:gd name="connsiteY16" fmla="*/ 3378256 h 3784177"/>
              <a:gd name="connsiteX17" fmla="*/ 6687784 w 8037833"/>
              <a:gd name="connsiteY17" fmla="*/ 3376132 h 3784177"/>
              <a:gd name="connsiteX18" fmla="*/ 6566539 w 8037833"/>
              <a:gd name="connsiteY18" fmla="*/ 3382500 h 3784177"/>
              <a:gd name="connsiteX19" fmla="*/ 6352283 w 8037833"/>
              <a:gd name="connsiteY19" fmla="*/ 3374762 h 3784177"/>
              <a:gd name="connsiteX20" fmla="*/ 6111718 w 8037833"/>
              <a:gd name="connsiteY20" fmla="*/ 3357536 h 3784177"/>
              <a:gd name="connsiteX21" fmla="*/ 6022263 w 8037833"/>
              <a:gd name="connsiteY21" fmla="*/ 3359057 h 3784177"/>
              <a:gd name="connsiteX22" fmla="*/ 5891274 w 8037833"/>
              <a:gd name="connsiteY22" fmla="*/ 3397681 h 3784177"/>
              <a:gd name="connsiteX23" fmla="*/ 5746050 w 8037833"/>
              <a:gd name="connsiteY23" fmla="*/ 3426142 h 3784177"/>
              <a:gd name="connsiteX24" fmla="*/ 5613670 w 8037833"/>
              <a:gd name="connsiteY24" fmla="*/ 3428671 h 3784177"/>
              <a:gd name="connsiteX25" fmla="*/ 5535334 w 8037833"/>
              <a:gd name="connsiteY25" fmla="*/ 3437044 h 3784177"/>
              <a:gd name="connsiteX26" fmla="*/ 5506940 w 8037833"/>
              <a:gd name="connsiteY26" fmla="*/ 3450999 h 3784177"/>
              <a:gd name="connsiteX27" fmla="*/ 5466372 w 8037833"/>
              <a:gd name="connsiteY27" fmla="*/ 3463245 h 3784177"/>
              <a:gd name="connsiteX28" fmla="*/ 5395833 w 8037833"/>
              <a:gd name="connsiteY28" fmla="*/ 3493194 h 3784177"/>
              <a:gd name="connsiteX29" fmla="*/ 5305325 w 8037833"/>
              <a:gd name="connsiteY29" fmla="*/ 3505200 h 3784177"/>
              <a:gd name="connsiteX30" fmla="*/ 5223043 w 8037833"/>
              <a:gd name="connsiteY30" fmla="*/ 3491664 h 3784177"/>
              <a:gd name="connsiteX31" fmla="*/ 5167992 w 8037833"/>
              <a:gd name="connsiteY31" fmla="*/ 3486279 h 3784177"/>
              <a:gd name="connsiteX32" fmla="*/ 4987020 w 8037833"/>
              <a:gd name="connsiteY32" fmla="*/ 3461263 h 3784177"/>
              <a:gd name="connsiteX33" fmla="*/ 4890003 w 8037833"/>
              <a:gd name="connsiteY33" fmla="*/ 3469874 h 3784177"/>
              <a:gd name="connsiteX34" fmla="*/ 4856654 w 8037833"/>
              <a:gd name="connsiteY34" fmla="*/ 3481880 h 3784177"/>
              <a:gd name="connsiteX35" fmla="*/ 4800711 w 8037833"/>
              <a:gd name="connsiteY35" fmla="*/ 3501441 h 3784177"/>
              <a:gd name="connsiteX36" fmla="*/ 4761569 w 8037833"/>
              <a:gd name="connsiteY36" fmla="*/ 3538103 h 3784177"/>
              <a:gd name="connsiteX37" fmla="*/ 4713734 w 8037833"/>
              <a:gd name="connsiteY37" fmla="*/ 3545724 h 3784177"/>
              <a:gd name="connsiteX38" fmla="*/ 4649120 w 8037833"/>
              <a:gd name="connsiteY38" fmla="*/ 3536392 h 3784177"/>
              <a:gd name="connsiteX39" fmla="*/ 4573578 w 8037833"/>
              <a:gd name="connsiteY39" fmla="*/ 3565923 h 3784177"/>
              <a:gd name="connsiteX40" fmla="*/ 4529117 w 8037833"/>
              <a:gd name="connsiteY40" fmla="*/ 3575592 h 3784177"/>
              <a:gd name="connsiteX41" fmla="*/ 4408641 w 8037833"/>
              <a:gd name="connsiteY41" fmla="*/ 3610000 h 3784177"/>
              <a:gd name="connsiteX42" fmla="*/ 4356402 w 8037833"/>
              <a:gd name="connsiteY42" fmla="*/ 3642792 h 3784177"/>
              <a:gd name="connsiteX43" fmla="*/ 4270245 w 8037833"/>
              <a:gd name="connsiteY43" fmla="*/ 3665789 h 3784177"/>
              <a:gd name="connsiteX44" fmla="*/ 4208725 w 8037833"/>
              <a:gd name="connsiteY44" fmla="*/ 3678132 h 3784177"/>
              <a:gd name="connsiteX45" fmla="*/ 4191289 w 8037833"/>
              <a:gd name="connsiteY45" fmla="*/ 3702380 h 3784177"/>
              <a:gd name="connsiteX46" fmla="*/ 4191039 w 8037833"/>
              <a:gd name="connsiteY46" fmla="*/ 3702831 h 3784177"/>
              <a:gd name="connsiteX47" fmla="*/ 4181340 w 8037833"/>
              <a:gd name="connsiteY47" fmla="*/ 3701729 h 3784177"/>
              <a:gd name="connsiteX48" fmla="*/ 4133816 w 8037833"/>
              <a:gd name="connsiteY48" fmla="*/ 3690565 h 3784177"/>
              <a:gd name="connsiteX49" fmla="*/ 4071732 w 8037833"/>
              <a:gd name="connsiteY49" fmla="*/ 3732513 h 3784177"/>
              <a:gd name="connsiteX50" fmla="*/ 4045924 w 8037833"/>
              <a:gd name="connsiteY50" fmla="*/ 3739404 h 3784177"/>
              <a:gd name="connsiteX51" fmla="*/ 4032171 w 8037833"/>
              <a:gd name="connsiteY51" fmla="*/ 3745523 h 3784177"/>
              <a:gd name="connsiteX52" fmla="*/ 4011556 w 8037833"/>
              <a:gd name="connsiteY52" fmla="*/ 3729673 h 3784177"/>
              <a:gd name="connsiteX53" fmla="*/ 3985774 w 8037833"/>
              <a:gd name="connsiteY53" fmla="*/ 3736547 h 3784177"/>
              <a:gd name="connsiteX54" fmla="*/ 3979769 w 8037833"/>
              <a:gd name="connsiteY54" fmla="*/ 3738769 h 3784177"/>
              <a:gd name="connsiteX55" fmla="*/ 3950014 w 8037833"/>
              <a:gd name="connsiteY55" fmla="*/ 3726942 h 3784177"/>
              <a:gd name="connsiteX56" fmla="*/ 3934671 w 8037833"/>
              <a:gd name="connsiteY56" fmla="*/ 3723339 h 3784177"/>
              <a:gd name="connsiteX57" fmla="*/ 3930274 w 8037833"/>
              <a:gd name="connsiteY57" fmla="*/ 3717148 h 3784177"/>
              <a:gd name="connsiteX58" fmla="*/ 3907660 w 8037833"/>
              <a:gd name="connsiteY58" fmla="*/ 3714456 h 3784177"/>
              <a:gd name="connsiteX59" fmla="*/ 3905087 w 8037833"/>
              <a:gd name="connsiteY59" fmla="*/ 3716098 h 3784177"/>
              <a:gd name="connsiteX60" fmla="*/ 3886347 w 8037833"/>
              <a:gd name="connsiteY60" fmla="*/ 3706620 h 3784177"/>
              <a:gd name="connsiteX61" fmla="*/ 3870533 w 8037833"/>
              <a:gd name="connsiteY61" fmla="*/ 3689905 h 3784177"/>
              <a:gd name="connsiteX62" fmla="*/ 3678563 w 8037833"/>
              <a:gd name="connsiteY62" fmla="*/ 3694486 h 3784177"/>
              <a:gd name="connsiteX63" fmla="*/ 3524121 w 8037833"/>
              <a:gd name="connsiteY63" fmla="*/ 3642736 h 3784177"/>
              <a:gd name="connsiteX64" fmla="*/ 3373519 w 8037833"/>
              <a:gd name="connsiteY64" fmla="*/ 3665785 h 3784177"/>
              <a:gd name="connsiteX65" fmla="*/ 3114267 w 8037833"/>
              <a:gd name="connsiteY65" fmla="*/ 3638983 h 3784177"/>
              <a:gd name="connsiteX66" fmla="*/ 2989722 w 8037833"/>
              <a:gd name="connsiteY66" fmla="*/ 3623230 h 3784177"/>
              <a:gd name="connsiteX67" fmla="*/ 2965734 w 8037833"/>
              <a:gd name="connsiteY67" fmla="*/ 3635676 h 3784177"/>
              <a:gd name="connsiteX68" fmla="*/ 2961603 w 8037833"/>
              <a:gd name="connsiteY68" fmla="*/ 3638221 h 3784177"/>
              <a:gd name="connsiteX69" fmla="*/ 2944959 w 8037833"/>
              <a:gd name="connsiteY69" fmla="*/ 3639723 h 3784177"/>
              <a:gd name="connsiteX70" fmla="*/ 2940402 w 8037833"/>
              <a:gd name="connsiteY70" fmla="*/ 3651000 h 3784177"/>
              <a:gd name="connsiteX71" fmla="*/ 2884777 w 8037833"/>
              <a:gd name="connsiteY71" fmla="*/ 3660775 h 3784177"/>
              <a:gd name="connsiteX72" fmla="*/ 2739034 w 8037833"/>
              <a:gd name="connsiteY72" fmla="*/ 3647396 h 3784177"/>
              <a:gd name="connsiteX73" fmla="*/ 2651827 w 8037833"/>
              <a:gd name="connsiteY73" fmla="*/ 3646306 h 3784177"/>
              <a:gd name="connsiteX74" fmla="*/ 2618680 w 8037833"/>
              <a:gd name="connsiteY74" fmla="*/ 3656755 h 3784177"/>
              <a:gd name="connsiteX75" fmla="*/ 2572404 w 8037833"/>
              <a:gd name="connsiteY75" fmla="*/ 3664043 h 3784177"/>
              <a:gd name="connsiteX76" fmla="*/ 2423704 w 8037833"/>
              <a:gd name="connsiteY76" fmla="*/ 3658079 h 3784177"/>
              <a:gd name="connsiteX77" fmla="*/ 2301172 w 8037833"/>
              <a:gd name="connsiteY77" fmla="*/ 3663053 h 3784177"/>
              <a:gd name="connsiteX78" fmla="*/ 2258745 w 8037833"/>
              <a:gd name="connsiteY78" fmla="*/ 3673229 h 3784177"/>
              <a:gd name="connsiteX79" fmla="*/ 2082844 w 8037833"/>
              <a:gd name="connsiteY79" fmla="*/ 3645349 h 3784177"/>
              <a:gd name="connsiteX80" fmla="*/ 1938480 w 8037833"/>
              <a:gd name="connsiteY80" fmla="*/ 3601439 h 3784177"/>
              <a:gd name="connsiteX81" fmla="*/ 1900166 w 8037833"/>
              <a:gd name="connsiteY81" fmla="*/ 3609358 h 3784177"/>
              <a:gd name="connsiteX82" fmla="*/ 1704758 w 8037833"/>
              <a:gd name="connsiteY82" fmla="*/ 3637625 h 3784177"/>
              <a:gd name="connsiteX83" fmla="*/ 1664576 w 8037833"/>
              <a:gd name="connsiteY83" fmla="*/ 3638572 h 3784177"/>
              <a:gd name="connsiteX84" fmla="*/ 1577459 w 8037833"/>
              <a:gd name="connsiteY84" fmla="*/ 3658824 h 3784177"/>
              <a:gd name="connsiteX85" fmla="*/ 1527269 w 8037833"/>
              <a:gd name="connsiteY85" fmla="*/ 3663088 h 3784177"/>
              <a:gd name="connsiteX86" fmla="*/ 1390118 w 8037833"/>
              <a:gd name="connsiteY86" fmla="*/ 3682789 h 3784177"/>
              <a:gd name="connsiteX87" fmla="*/ 1252698 w 8037833"/>
              <a:gd name="connsiteY87" fmla="*/ 3708662 h 3784177"/>
              <a:gd name="connsiteX88" fmla="*/ 1206642 w 8037833"/>
              <a:gd name="connsiteY88" fmla="*/ 3736384 h 3784177"/>
              <a:gd name="connsiteX89" fmla="*/ 1058106 w 8037833"/>
              <a:gd name="connsiteY89" fmla="*/ 3776166 h 3784177"/>
              <a:gd name="connsiteX90" fmla="*/ 1039167 w 8037833"/>
              <a:gd name="connsiteY90" fmla="*/ 3784177 h 3784177"/>
              <a:gd name="connsiteX91" fmla="*/ 989223 w 8037833"/>
              <a:gd name="connsiteY91" fmla="*/ 3770303 h 3784177"/>
              <a:gd name="connsiteX92" fmla="*/ 907906 w 8037833"/>
              <a:gd name="connsiteY92" fmla="*/ 3757678 h 3784177"/>
              <a:gd name="connsiteX93" fmla="*/ 825226 w 8037833"/>
              <a:gd name="connsiteY93" fmla="*/ 3726369 h 3784177"/>
              <a:gd name="connsiteX94" fmla="*/ 722264 w 8037833"/>
              <a:gd name="connsiteY94" fmla="*/ 3747612 h 3784177"/>
              <a:gd name="connsiteX95" fmla="*/ 659460 w 8037833"/>
              <a:gd name="connsiteY95" fmla="*/ 3740429 h 3784177"/>
              <a:gd name="connsiteX96" fmla="*/ 556552 w 8037833"/>
              <a:gd name="connsiteY96" fmla="*/ 3739124 h 3784177"/>
              <a:gd name="connsiteX97" fmla="*/ 385384 w 8037833"/>
              <a:gd name="connsiteY97" fmla="*/ 3726388 h 3784177"/>
              <a:gd name="connsiteX98" fmla="*/ 339711 w 8037833"/>
              <a:gd name="connsiteY98" fmla="*/ 3718242 h 3784177"/>
              <a:gd name="connsiteX99" fmla="*/ 222239 w 8037833"/>
              <a:gd name="connsiteY99" fmla="*/ 3672335 h 3784177"/>
              <a:gd name="connsiteX100" fmla="*/ 163578 w 8037833"/>
              <a:gd name="connsiteY100" fmla="*/ 3656292 h 3784177"/>
              <a:gd name="connsiteX101" fmla="*/ 72220 w 8037833"/>
              <a:gd name="connsiteY101" fmla="*/ 3645272 h 3784177"/>
              <a:gd name="connsiteX102" fmla="*/ 44395 w 8037833"/>
              <a:gd name="connsiteY102" fmla="*/ 3639455 h 3784177"/>
              <a:gd name="connsiteX103" fmla="*/ 1962 w 8037833"/>
              <a:gd name="connsiteY103" fmla="*/ 3635948 h 3784177"/>
              <a:gd name="connsiteX104" fmla="*/ 0 w 8037833"/>
              <a:gd name="connsiteY104" fmla="*/ 3635261 h 3784177"/>
              <a:gd name="connsiteX105" fmla="*/ 0 w 8037833"/>
              <a:gd name="connsiteY105" fmla="*/ 12763 h 378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8037833" h="3784177">
                <a:moveTo>
                  <a:pt x="0" y="12763"/>
                </a:moveTo>
                <a:lnTo>
                  <a:pt x="8037833" y="0"/>
                </a:lnTo>
                <a:lnTo>
                  <a:pt x="8037833" y="3123098"/>
                </a:lnTo>
                <a:lnTo>
                  <a:pt x="8034343" y="3122573"/>
                </a:lnTo>
                <a:cubicBezTo>
                  <a:pt x="7983474" y="3121603"/>
                  <a:pt x="7958686" y="3166517"/>
                  <a:pt x="7877229" y="3143819"/>
                </a:cubicBezTo>
                <a:cubicBezTo>
                  <a:pt x="7902982" y="3130590"/>
                  <a:pt x="7764195" y="3161981"/>
                  <a:pt x="7752740" y="3181149"/>
                </a:cubicBezTo>
                <a:cubicBezTo>
                  <a:pt x="7676202" y="3198058"/>
                  <a:pt x="7659123" y="3129063"/>
                  <a:pt x="7588760" y="3183782"/>
                </a:cubicBezTo>
                <a:cubicBezTo>
                  <a:pt x="7551891" y="3215463"/>
                  <a:pt x="7426365" y="3228579"/>
                  <a:pt x="7351256" y="3276296"/>
                </a:cubicBezTo>
                <a:cubicBezTo>
                  <a:pt x="7314255" y="3274736"/>
                  <a:pt x="7277479" y="3268807"/>
                  <a:pt x="7241630" y="3258619"/>
                </a:cubicBezTo>
                <a:cubicBezTo>
                  <a:pt x="7225774" y="3249278"/>
                  <a:pt x="7215938" y="3250389"/>
                  <a:pt x="7197338" y="3224751"/>
                </a:cubicBezTo>
                <a:cubicBezTo>
                  <a:pt x="7195955" y="3243380"/>
                  <a:pt x="7188542" y="3231477"/>
                  <a:pt x="7180777" y="3222826"/>
                </a:cubicBezTo>
                <a:cubicBezTo>
                  <a:pt x="7171770" y="3230955"/>
                  <a:pt x="7156637" y="3256184"/>
                  <a:pt x="7146896" y="3256975"/>
                </a:cubicBezTo>
                <a:cubicBezTo>
                  <a:pt x="7127629" y="3216232"/>
                  <a:pt x="7125488" y="3280164"/>
                  <a:pt x="7101771" y="3257015"/>
                </a:cubicBezTo>
                <a:cubicBezTo>
                  <a:pt x="7091351" y="3270846"/>
                  <a:pt x="7071846" y="3326895"/>
                  <a:pt x="7047844" y="3303791"/>
                </a:cubicBezTo>
                <a:cubicBezTo>
                  <a:pt x="6992848" y="3331112"/>
                  <a:pt x="6969266" y="3372516"/>
                  <a:pt x="6912506" y="3361478"/>
                </a:cubicBezTo>
                <a:cubicBezTo>
                  <a:pt x="6904521" y="3387853"/>
                  <a:pt x="6807293" y="3321424"/>
                  <a:pt x="6819463" y="3368624"/>
                </a:cubicBezTo>
                <a:cubicBezTo>
                  <a:pt x="6800520" y="3366318"/>
                  <a:pt x="6786640" y="3347534"/>
                  <a:pt x="6797198" y="3378256"/>
                </a:cubicBezTo>
                <a:lnTo>
                  <a:pt x="6687784" y="3376132"/>
                </a:lnTo>
                <a:cubicBezTo>
                  <a:pt x="6627134" y="3366894"/>
                  <a:pt x="6605084" y="3434017"/>
                  <a:pt x="6566539" y="3382500"/>
                </a:cubicBezTo>
                <a:cubicBezTo>
                  <a:pt x="6505539" y="3381128"/>
                  <a:pt x="6435204" y="3374346"/>
                  <a:pt x="6352283" y="3374762"/>
                </a:cubicBezTo>
                <a:cubicBezTo>
                  <a:pt x="6293888" y="3372097"/>
                  <a:pt x="6170788" y="3347568"/>
                  <a:pt x="6111718" y="3357536"/>
                </a:cubicBezTo>
                <a:cubicBezTo>
                  <a:pt x="6041005" y="3333697"/>
                  <a:pt x="6098061" y="3372084"/>
                  <a:pt x="6022263" y="3359057"/>
                </a:cubicBezTo>
                <a:cubicBezTo>
                  <a:pt x="5989123" y="3410585"/>
                  <a:pt x="5931322" y="3384912"/>
                  <a:pt x="5891274" y="3397681"/>
                </a:cubicBezTo>
                <a:cubicBezTo>
                  <a:pt x="5845239" y="3408862"/>
                  <a:pt x="5792317" y="3420977"/>
                  <a:pt x="5746050" y="3426142"/>
                </a:cubicBezTo>
                <a:cubicBezTo>
                  <a:pt x="5709404" y="3402923"/>
                  <a:pt x="5659139" y="3459917"/>
                  <a:pt x="5613670" y="3428671"/>
                </a:cubicBezTo>
                <a:cubicBezTo>
                  <a:pt x="5596941" y="3421144"/>
                  <a:pt x="5545141" y="3422095"/>
                  <a:pt x="5535334" y="3437044"/>
                </a:cubicBezTo>
                <a:cubicBezTo>
                  <a:pt x="5524532" y="3440286"/>
                  <a:pt x="5511933" y="3434991"/>
                  <a:pt x="5506940" y="3450999"/>
                </a:cubicBezTo>
                <a:cubicBezTo>
                  <a:pt x="5498692" y="3470265"/>
                  <a:pt x="5461008" y="3440518"/>
                  <a:pt x="5466372" y="3463245"/>
                </a:cubicBezTo>
                <a:cubicBezTo>
                  <a:pt x="5439614" y="3442862"/>
                  <a:pt x="5418331" y="3483220"/>
                  <a:pt x="5395833" y="3493194"/>
                </a:cubicBezTo>
                <a:cubicBezTo>
                  <a:pt x="5374758" y="3472971"/>
                  <a:pt x="5354436" y="3500114"/>
                  <a:pt x="5305325" y="3505200"/>
                </a:cubicBezTo>
                <a:cubicBezTo>
                  <a:pt x="5282149" y="3481812"/>
                  <a:pt x="5266154" y="3522676"/>
                  <a:pt x="5223043" y="3491664"/>
                </a:cubicBezTo>
                <a:cubicBezTo>
                  <a:pt x="5200154" y="3491478"/>
                  <a:pt x="5207329" y="3491346"/>
                  <a:pt x="5167992" y="3486279"/>
                </a:cubicBezTo>
                <a:cubicBezTo>
                  <a:pt x="5107971" y="3480838"/>
                  <a:pt x="5042315" y="3467667"/>
                  <a:pt x="4987020" y="3461263"/>
                </a:cubicBezTo>
                <a:cubicBezTo>
                  <a:pt x="4924981" y="3458977"/>
                  <a:pt x="4971120" y="3508066"/>
                  <a:pt x="4890003" y="3469874"/>
                </a:cubicBezTo>
                <a:cubicBezTo>
                  <a:pt x="4883619" y="3488080"/>
                  <a:pt x="4873972" y="3489465"/>
                  <a:pt x="4856654" y="3481880"/>
                </a:cubicBezTo>
                <a:cubicBezTo>
                  <a:pt x="4826649" y="3482096"/>
                  <a:pt x="4833746" y="3526606"/>
                  <a:pt x="4800711" y="3501441"/>
                </a:cubicBezTo>
                <a:cubicBezTo>
                  <a:pt x="4808694" y="3525119"/>
                  <a:pt x="4745093" y="3513953"/>
                  <a:pt x="4761569" y="3538103"/>
                </a:cubicBezTo>
                <a:cubicBezTo>
                  <a:pt x="4744478" y="3561060"/>
                  <a:pt x="4730992" y="3525632"/>
                  <a:pt x="4713734" y="3545724"/>
                </a:cubicBezTo>
                <a:cubicBezTo>
                  <a:pt x="4694993" y="3545439"/>
                  <a:pt x="4672479" y="3533026"/>
                  <a:pt x="4649120" y="3536392"/>
                </a:cubicBezTo>
                <a:cubicBezTo>
                  <a:pt x="4617081" y="3524764"/>
                  <a:pt x="4613909" y="3550370"/>
                  <a:pt x="4573578" y="3565923"/>
                </a:cubicBezTo>
                <a:cubicBezTo>
                  <a:pt x="4554559" y="3553131"/>
                  <a:pt x="4541305" y="3561025"/>
                  <a:pt x="4529117" y="3575592"/>
                </a:cubicBezTo>
                <a:cubicBezTo>
                  <a:pt x="4488096" y="3574977"/>
                  <a:pt x="4453361" y="3598310"/>
                  <a:pt x="4408641" y="3610000"/>
                </a:cubicBezTo>
                <a:cubicBezTo>
                  <a:pt x="4359520" y="3631497"/>
                  <a:pt x="4386585" y="3626629"/>
                  <a:pt x="4356402" y="3642792"/>
                </a:cubicBezTo>
                <a:lnTo>
                  <a:pt x="4270245" y="3665789"/>
                </a:lnTo>
                <a:lnTo>
                  <a:pt x="4208725" y="3678132"/>
                </a:lnTo>
                <a:lnTo>
                  <a:pt x="4191289" y="3702380"/>
                </a:lnTo>
                <a:lnTo>
                  <a:pt x="4191039" y="3702831"/>
                </a:lnTo>
                <a:lnTo>
                  <a:pt x="4181340" y="3701729"/>
                </a:lnTo>
                <a:cubicBezTo>
                  <a:pt x="4164960" y="3698824"/>
                  <a:pt x="4149012" y="3695007"/>
                  <a:pt x="4133816" y="3690565"/>
                </a:cubicBezTo>
                <a:cubicBezTo>
                  <a:pt x="4121337" y="3715793"/>
                  <a:pt x="4065005" y="3684188"/>
                  <a:pt x="4071732" y="3732513"/>
                </a:cubicBezTo>
                <a:cubicBezTo>
                  <a:pt x="4051251" y="3727949"/>
                  <a:pt x="4038650" y="3707633"/>
                  <a:pt x="4045924" y="3739404"/>
                </a:cubicBezTo>
                <a:cubicBezTo>
                  <a:pt x="4039196" y="3738807"/>
                  <a:pt x="4035086" y="3741389"/>
                  <a:pt x="4032171" y="3745523"/>
                </a:cubicBezTo>
                <a:lnTo>
                  <a:pt x="4011556" y="3729673"/>
                </a:lnTo>
                <a:lnTo>
                  <a:pt x="3985774" y="3736547"/>
                </a:lnTo>
                <a:lnTo>
                  <a:pt x="3979769" y="3738769"/>
                </a:lnTo>
                <a:lnTo>
                  <a:pt x="3950014" y="3726942"/>
                </a:lnTo>
                <a:lnTo>
                  <a:pt x="3934671" y="3723339"/>
                </a:lnTo>
                <a:lnTo>
                  <a:pt x="3930274" y="3717148"/>
                </a:lnTo>
                <a:cubicBezTo>
                  <a:pt x="3925557" y="3713336"/>
                  <a:pt x="3918845" y="3711571"/>
                  <a:pt x="3907660" y="3714456"/>
                </a:cubicBezTo>
                <a:lnTo>
                  <a:pt x="3905087" y="3716098"/>
                </a:lnTo>
                <a:lnTo>
                  <a:pt x="3886347" y="3706620"/>
                </a:lnTo>
                <a:cubicBezTo>
                  <a:pt x="3880298" y="3702306"/>
                  <a:pt x="3874918" y="3696877"/>
                  <a:pt x="3870533" y="3689905"/>
                </a:cubicBezTo>
                <a:cubicBezTo>
                  <a:pt x="3807578" y="3724969"/>
                  <a:pt x="3747319" y="3689891"/>
                  <a:pt x="3678563" y="3694486"/>
                </a:cubicBezTo>
                <a:cubicBezTo>
                  <a:pt x="3619015" y="3647819"/>
                  <a:pt x="3541898" y="3698501"/>
                  <a:pt x="3524121" y="3642736"/>
                </a:cubicBezTo>
                <a:cubicBezTo>
                  <a:pt x="3473280" y="3637953"/>
                  <a:pt x="3441828" y="3666410"/>
                  <a:pt x="3373519" y="3665785"/>
                </a:cubicBezTo>
                <a:cubicBezTo>
                  <a:pt x="3301144" y="3619995"/>
                  <a:pt x="3195679" y="3661016"/>
                  <a:pt x="3114267" y="3638983"/>
                </a:cubicBezTo>
                <a:cubicBezTo>
                  <a:pt x="3050301" y="3631891"/>
                  <a:pt x="3014478" y="3623781"/>
                  <a:pt x="2989722" y="3623230"/>
                </a:cubicBezTo>
                <a:cubicBezTo>
                  <a:pt x="2981490" y="3626253"/>
                  <a:pt x="2973615" y="3630768"/>
                  <a:pt x="2965734" y="3635676"/>
                </a:cubicBezTo>
                <a:lnTo>
                  <a:pt x="2961603" y="3638221"/>
                </a:lnTo>
                <a:lnTo>
                  <a:pt x="2944959" y="3639723"/>
                </a:lnTo>
                <a:lnTo>
                  <a:pt x="2940402" y="3651000"/>
                </a:lnTo>
                <a:lnTo>
                  <a:pt x="2884777" y="3660775"/>
                </a:lnTo>
                <a:cubicBezTo>
                  <a:pt x="2847798" y="3633323"/>
                  <a:pt x="2784577" y="3683878"/>
                  <a:pt x="2739034" y="3647396"/>
                </a:cubicBezTo>
                <a:cubicBezTo>
                  <a:pt x="2721723" y="3637914"/>
                  <a:pt x="2664700" y="3632640"/>
                  <a:pt x="2651827" y="3646306"/>
                </a:cubicBezTo>
                <a:cubicBezTo>
                  <a:pt x="2639507" y="3648229"/>
                  <a:pt x="2626416" y="3641459"/>
                  <a:pt x="2618680" y="3656755"/>
                </a:cubicBezTo>
                <a:cubicBezTo>
                  <a:pt x="2606912" y="3674893"/>
                  <a:pt x="2569710" y="3640834"/>
                  <a:pt x="2572404" y="3664043"/>
                </a:cubicBezTo>
                <a:cubicBezTo>
                  <a:pt x="2539908" y="3664264"/>
                  <a:pt x="2468909" y="3658244"/>
                  <a:pt x="2423704" y="3658079"/>
                </a:cubicBezTo>
                <a:cubicBezTo>
                  <a:pt x="2401541" y="3632076"/>
                  <a:pt x="2336245" y="3667858"/>
                  <a:pt x="2301172" y="3663053"/>
                </a:cubicBezTo>
                <a:cubicBezTo>
                  <a:pt x="2270382" y="3664836"/>
                  <a:pt x="2295133" y="3678405"/>
                  <a:pt x="2258745" y="3673229"/>
                </a:cubicBezTo>
                <a:cubicBezTo>
                  <a:pt x="2189914" y="3624313"/>
                  <a:pt x="2142671" y="3658345"/>
                  <a:pt x="2082844" y="3645349"/>
                </a:cubicBezTo>
                <a:cubicBezTo>
                  <a:pt x="2015031" y="3635633"/>
                  <a:pt x="2022192" y="3649098"/>
                  <a:pt x="1938480" y="3601439"/>
                </a:cubicBezTo>
                <a:cubicBezTo>
                  <a:pt x="1928908" y="3618751"/>
                  <a:pt x="1918117" y="3618969"/>
                  <a:pt x="1900166" y="3609358"/>
                </a:cubicBezTo>
                <a:cubicBezTo>
                  <a:pt x="1875058" y="3614647"/>
                  <a:pt x="1732415" y="3629919"/>
                  <a:pt x="1704758" y="3637625"/>
                </a:cubicBezTo>
                <a:cubicBezTo>
                  <a:pt x="1665493" y="3642494"/>
                  <a:pt x="1699638" y="3634297"/>
                  <a:pt x="1664576" y="3638572"/>
                </a:cubicBezTo>
                <a:cubicBezTo>
                  <a:pt x="1631025" y="3623179"/>
                  <a:pt x="1623938" y="3648223"/>
                  <a:pt x="1577459" y="3658824"/>
                </a:cubicBezTo>
                <a:cubicBezTo>
                  <a:pt x="1558372" y="3643840"/>
                  <a:pt x="1542705" y="3650086"/>
                  <a:pt x="1527269" y="3663088"/>
                </a:cubicBezTo>
                <a:cubicBezTo>
                  <a:pt x="1482304" y="3657554"/>
                  <a:pt x="1440875" y="3676551"/>
                  <a:pt x="1390118" y="3682789"/>
                </a:cubicBezTo>
                <a:cubicBezTo>
                  <a:pt x="1335668" y="3664499"/>
                  <a:pt x="1306940" y="3702155"/>
                  <a:pt x="1252698" y="3708662"/>
                </a:cubicBezTo>
                <a:cubicBezTo>
                  <a:pt x="1205896" y="3739126"/>
                  <a:pt x="1252155" y="3739345"/>
                  <a:pt x="1206642" y="3736384"/>
                </a:cubicBezTo>
                <a:cubicBezTo>
                  <a:pt x="1133049" y="3701459"/>
                  <a:pt x="1172385" y="3788811"/>
                  <a:pt x="1058106" y="3776166"/>
                </a:cubicBezTo>
                <a:cubicBezTo>
                  <a:pt x="1051718" y="3770370"/>
                  <a:pt x="1037785" y="3776256"/>
                  <a:pt x="1039167" y="3784177"/>
                </a:cubicBezTo>
                <a:cubicBezTo>
                  <a:pt x="1031939" y="3781717"/>
                  <a:pt x="991014" y="3757614"/>
                  <a:pt x="989223" y="3770303"/>
                </a:cubicBezTo>
                <a:cubicBezTo>
                  <a:pt x="952800" y="3771798"/>
                  <a:pt x="940354" y="3773288"/>
                  <a:pt x="907906" y="3757678"/>
                </a:cubicBezTo>
                <a:cubicBezTo>
                  <a:pt x="837671" y="3779460"/>
                  <a:pt x="875987" y="3720282"/>
                  <a:pt x="825226" y="3726369"/>
                </a:cubicBezTo>
                <a:cubicBezTo>
                  <a:pt x="784475" y="3751356"/>
                  <a:pt x="769332" y="3730978"/>
                  <a:pt x="722264" y="3747612"/>
                </a:cubicBezTo>
                <a:cubicBezTo>
                  <a:pt x="705940" y="3706527"/>
                  <a:pt x="677954" y="3751976"/>
                  <a:pt x="659460" y="3740429"/>
                </a:cubicBezTo>
                <a:cubicBezTo>
                  <a:pt x="630609" y="3788461"/>
                  <a:pt x="587162" y="3738081"/>
                  <a:pt x="556552" y="3739124"/>
                </a:cubicBezTo>
                <a:cubicBezTo>
                  <a:pt x="512191" y="3741235"/>
                  <a:pt x="421524" y="3729868"/>
                  <a:pt x="385384" y="3726388"/>
                </a:cubicBezTo>
                <a:cubicBezTo>
                  <a:pt x="371829" y="3727776"/>
                  <a:pt x="368220" y="3731702"/>
                  <a:pt x="339711" y="3718242"/>
                </a:cubicBezTo>
                <a:cubicBezTo>
                  <a:pt x="302559" y="3699664"/>
                  <a:pt x="266533" y="3688299"/>
                  <a:pt x="222239" y="3672335"/>
                </a:cubicBezTo>
                <a:cubicBezTo>
                  <a:pt x="210647" y="3639657"/>
                  <a:pt x="164789" y="3691878"/>
                  <a:pt x="163578" y="3656292"/>
                </a:cubicBezTo>
                <a:cubicBezTo>
                  <a:pt x="143579" y="3679822"/>
                  <a:pt x="105972" y="3643221"/>
                  <a:pt x="72220" y="3645272"/>
                </a:cubicBezTo>
                <a:cubicBezTo>
                  <a:pt x="65331" y="3629421"/>
                  <a:pt x="57584" y="3630437"/>
                  <a:pt x="44395" y="3639455"/>
                </a:cubicBezTo>
                <a:cubicBezTo>
                  <a:pt x="30887" y="3640873"/>
                  <a:pt x="16617" y="3639423"/>
                  <a:pt x="1962" y="3635948"/>
                </a:cubicBezTo>
                <a:lnTo>
                  <a:pt x="0" y="3635261"/>
                </a:lnTo>
                <a:lnTo>
                  <a:pt x="0" y="1276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C0C48-6998-B980-B651-D7071FA5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277" y="1960281"/>
            <a:ext cx="7601446" cy="17570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Possible sprites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6AA9F379-605C-48FC-AA29-73D66713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900998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5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B1B078B-B000-44F9-B571-4AF20E88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7314 w 12192000"/>
              <a:gd name="connsiteY110" fmla="*/ 933744 h 3781151"/>
              <a:gd name="connsiteX111" fmla="*/ 9492995 w 12192000"/>
              <a:gd name="connsiteY111" fmla="*/ 830749 h 3781151"/>
              <a:gd name="connsiteX112" fmla="*/ 9568501 w 12192000"/>
              <a:gd name="connsiteY112" fmla="*/ 787793 h 3781151"/>
              <a:gd name="connsiteX113" fmla="*/ 9691686 w 12192000"/>
              <a:gd name="connsiteY113" fmla="*/ 738088 h 3781151"/>
              <a:gd name="connsiteX114" fmla="*/ 9728219 w 12192000"/>
              <a:gd name="connsiteY114" fmla="*/ 719921 h 3781151"/>
              <a:gd name="connsiteX115" fmla="*/ 10080661 w 12192000"/>
              <a:gd name="connsiteY115" fmla="*/ 505423 h 3781151"/>
              <a:gd name="connsiteX116" fmla="*/ 10335073 w 12192000"/>
              <a:gd name="connsiteY116" fmla="*/ 523921 h 3781151"/>
              <a:gd name="connsiteX117" fmla="*/ 10593135 w 12192000"/>
              <a:gd name="connsiteY117" fmla="*/ 467427 h 3781151"/>
              <a:gd name="connsiteX118" fmla="*/ 10655931 w 12192000"/>
              <a:gd name="connsiteY118" fmla="*/ 401632 h 3781151"/>
              <a:gd name="connsiteX119" fmla="*/ 10695298 w 12192000"/>
              <a:gd name="connsiteY119" fmla="*/ 391761 h 3781151"/>
              <a:gd name="connsiteX120" fmla="*/ 10761489 w 12192000"/>
              <a:gd name="connsiteY120" fmla="*/ 380170 h 3781151"/>
              <a:gd name="connsiteX121" fmla="*/ 10853610 w 12192000"/>
              <a:gd name="connsiteY121" fmla="*/ 332449 h 3781151"/>
              <a:gd name="connsiteX122" fmla="*/ 11052930 w 12192000"/>
              <a:gd name="connsiteY122" fmla="*/ 280871 h 3781151"/>
              <a:gd name="connsiteX123" fmla="*/ 11359700 w 12192000"/>
              <a:gd name="connsiteY123" fmla="*/ 158445 h 3781151"/>
              <a:gd name="connsiteX124" fmla="*/ 11672425 w 12192000"/>
              <a:gd name="connsiteY124" fmla="*/ 31452 h 3781151"/>
              <a:gd name="connsiteX125" fmla="*/ 11912086 w 12192000"/>
              <a:gd name="connsiteY125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347314 w 12192000"/>
              <a:gd name="connsiteY109" fmla="*/ 933744 h 3781151"/>
              <a:gd name="connsiteX110" fmla="*/ 9492995 w 12192000"/>
              <a:gd name="connsiteY110" fmla="*/ 830749 h 3781151"/>
              <a:gd name="connsiteX111" fmla="*/ 9568501 w 12192000"/>
              <a:gd name="connsiteY111" fmla="*/ 787793 h 3781151"/>
              <a:gd name="connsiteX112" fmla="*/ 9691686 w 12192000"/>
              <a:gd name="connsiteY112" fmla="*/ 738088 h 3781151"/>
              <a:gd name="connsiteX113" fmla="*/ 9728219 w 12192000"/>
              <a:gd name="connsiteY113" fmla="*/ 719921 h 3781151"/>
              <a:gd name="connsiteX114" fmla="*/ 10080661 w 12192000"/>
              <a:gd name="connsiteY114" fmla="*/ 505423 h 3781151"/>
              <a:gd name="connsiteX115" fmla="*/ 10335073 w 12192000"/>
              <a:gd name="connsiteY115" fmla="*/ 523921 h 3781151"/>
              <a:gd name="connsiteX116" fmla="*/ 10593135 w 12192000"/>
              <a:gd name="connsiteY116" fmla="*/ 467427 h 3781151"/>
              <a:gd name="connsiteX117" fmla="*/ 10655931 w 12192000"/>
              <a:gd name="connsiteY117" fmla="*/ 401632 h 3781151"/>
              <a:gd name="connsiteX118" fmla="*/ 10695298 w 12192000"/>
              <a:gd name="connsiteY118" fmla="*/ 391761 h 3781151"/>
              <a:gd name="connsiteX119" fmla="*/ 10761489 w 12192000"/>
              <a:gd name="connsiteY119" fmla="*/ 380170 h 3781151"/>
              <a:gd name="connsiteX120" fmla="*/ 10853610 w 12192000"/>
              <a:gd name="connsiteY120" fmla="*/ 332449 h 3781151"/>
              <a:gd name="connsiteX121" fmla="*/ 11052930 w 12192000"/>
              <a:gd name="connsiteY121" fmla="*/ 280871 h 3781151"/>
              <a:gd name="connsiteX122" fmla="*/ 11359700 w 12192000"/>
              <a:gd name="connsiteY122" fmla="*/ 158445 h 3781151"/>
              <a:gd name="connsiteX123" fmla="*/ 11672425 w 12192000"/>
              <a:gd name="connsiteY123" fmla="*/ 31452 h 3781151"/>
              <a:gd name="connsiteX124" fmla="*/ 11912086 w 12192000"/>
              <a:gd name="connsiteY124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569515 w 12192000"/>
              <a:gd name="connsiteY102" fmla="*/ 1207037 h 3781151"/>
              <a:gd name="connsiteX103" fmla="*/ 8672452 w 12192000"/>
              <a:gd name="connsiteY103" fmla="*/ 1135782 h 3781151"/>
              <a:gd name="connsiteX104" fmla="*/ 8824768 w 12192000"/>
              <a:gd name="connsiteY104" fmla="*/ 1121217 h 3781151"/>
              <a:gd name="connsiteX105" fmla="*/ 8909609 w 12192000"/>
              <a:gd name="connsiteY105" fmla="*/ 1087532 h 3781151"/>
              <a:gd name="connsiteX106" fmla="*/ 9036318 w 12192000"/>
              <a:gd name="connsiteY106" fmla="*/ 994500 h 3781151"/>
              <a:gd name="connsiteX107" fmla="*/ 9230382 w 12192000"/>
              <a:gd name="connsiteY107" fmla="*/ 955654 h 3781151"/>
              <a:gd name="connsiteX108" fmla="*/ 9347314 w 12192000"/>
              <a:gd name="connsiteY108" fmla="*/ 933744 h 3781151"/>
              <a:gd name="connsiteX109" fmla="*/ 9492995 w 12192000"/>
              <a:gd name="connsiteY109" fmla="*/ 830749 h 3781151"/>
              <a:gd name="connsiteX110" fmla="*/ 9568501 w 12192000"/>
              <a:gd name="connsiteY110" fmla="*/ 787793 h 3781151"/>
              <a:gd name="connsiteX111" fmla="*/ 9691686 w 12192000"/>
              <a:gd name="connsiteY111" fmla="*/ 738088 h 3781151"/>
              <a:gd name="connsiteX112" fmla="*/ 9728219 w 12192000"/>
              <a:gd name="connsiteY112" fmla="*/ 719921 h 3781151"/>
              <a:gd name="connsiteX113" fmla="*/ 10080661 w 12192000"/>
              <a:gd name="connsiteY113" fmla="*/ 505423 h 3781151"/>
              <a:gd name="connsiteX114" fmla="*/ 10335073 w 12192000"/>
              <a:gd name="connsiteY114" fmla="*/ 523921 h 3781151"/>
              <a:gd name="connsiteX115" fmla="*/ 10593135 w 12192000"/>
              <a:gd name="connsiteY115" fmla="*/ 467427 h 3781151"/>
              <a:gd name="connsiteX116" fmla="*/ 10655931 w 12192000"/>
              <a:gd name="connsiteY116" fmla="*/ 401632 h 3781151"/>
              <a:gd name="connsiteX117" fmla="*/ 10695298 w 12192000"/>
              <a:gd name="connsiteY117" fmla="*/ 391761 h 3781151"/>
              <a:gd name="connsiteX118" fmla="*/ 10761489 w 12192000"/>
              <a:gd name="connsiteY118" fmla="*/ 380170 h 3781151"/>
              <a:gd name="connsiteX119" fmla="*/ 10853610 w 12192000"/>
              <a:gd name="connsiteY119" fmla="*/ 332449 h 3781151"/>
              <a:gd name="connsiteX120" fmla="*/ 11052930 w 12192000"/>
              <a:gd name="connsiteY120" fmla="*/ 280871 h 3781151"/>
              <a:gd name="connsiteX121" fmla="*/ 11359700 w 12192000"/>
              <a:gd name="connsiteY121" fmla="*/ 158445 h 3781151"/>
              <a:gd name="connsiteX122" fmla="*/ 11672425 w 12192000"/>
              <a:gd name="connsiteY122" fmla="*/ 31452 h 3781151"/>
              <a:gd name="connsiteX123" fmla="*/ 11912086 w 12192000"/>
              <a:gd name="connsiteY123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672452 w 12192000"/>
              <a:gd name="connsiteY102" fmla="*/ 1135782 h 3781151"/>
              <a:gd name="connsiteX103" fmla="*/ 8824768 w 12192000"/>
              <a:gd name="connsiteY103" fmla="*/ 1121217 h 3781151"/>
              <a:gd name="connsiteX104" fmla="*/ 8909609 w 12192000"/>
              <a:gd name="connsiteY104" fmla="*/ 1087532 h 3781151"/>
              <a:gd name="connsiteX105" fmla="*/ 9036318 w 12192000"/>
              <a:gd name="connsiteY105" fmla="*/ 994500 h 3781151"/>
              <a:gd name="connsiteX106" fmla="*/ 9230382 w 12192000"/>
              <a:gd name="connsiteY106" fmla="*/ 955654 h 3781151"/>
              <a:gd name="connsiteX107" fmla="*/ 9347314 w 12192000"/>
              <a:gd name="connsiteY107" fmla="*/ 933744 h 3781151"/>
              <a:gd name="connsiteX108" fmla="*/ 9492995 w 12192000"/>
              <a:gd name="connsiteY108" fmla="*/ 830749 h 3781151"/>
              <a:gd name="connsiteX109" fmla="*/ 9568501 w 12192000"/>
              <a:gd name="connsiteY109" fmla="*/ 787793 h 3781151"/>
              <a:gd name="connsiteX110" fmla="*/ 9691686 w 12192000"/>
              <a:gd name="connsiteY110" fmla="*/ 738088 h 3781151"/>
              <a:gd name="connsiteX111" fmla="*/ 9728219 w 12192000"/>
              <a:gd name="connsiteY111" fmla="*/ 719921 h 3781151"/>
              <a:gd name="connsiteX112" fmla="*/ 10080661 w 12192000"/>
              <a:gd name="connsiteY112" fmla="*/ 505423 h 3781151"/>
              <a:gd name="connsiteX113" fmla="*/ 10335073 w 12192000"/>
              <a:gd name="connsiteY113" fmla="*/ 523921 h 3781151"/>
              <a:gd name="connsiteX114" fmla="*/ 10593135 w 12192000"/>
              <a:gd name="connsiteY114" fmla="*/ 467427 h 3781151"/>
              <a:gd name="connsiteX115" fmla="*/ 10655931 w 12192000"/>
              <a:gd name="connsiteY115" fmla="*/ 401632 h 3781151"/>
              <a:gd name="connsiteX116" fmla="*/ 10695298 w 12192000"/>
              <a:gd name="connsiteY116" fmla="*/ 391761 h 3781151"/>
              <a:gd name="connsiteX117" fmla="*/ 10761489 w 12192000"/>
              <a:gd name="connsiteY117" fmla="*/ 380170 h 3781151"/>
              <a:gd name="connsiteX118" fmla="*/ 10853610 w 12192000"/>
              <a:gd name="connsiteY118" fmla="*/ 332449 h 3781151"/>
              <a:gd name="connsiteX119" fmla="*/ 11052930 w 12192000"/>
              <a:gd name="connsiteY119" fmla="*/ 280871 h 3781151"/>
              <a:gd name="connsiteX120" fmla="*/ 11359700 w 12192000"/>
              <a:gd name="connsiteY120" fmla="*/ 158445 h 3781151"/>
              <a:gd name="connsiteX121" fmla="*/ 11672425 w 12192000"/>
              <a:gd name="connsiteY121" fmla="*/ 31452 h 3781151"/>
              <a:gd name="connsiteX122" fmla="*/ 11912086 w 12192000"/>
              <a:gd name="connsiteY122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080661 w 12192000"/>
              <a:gd name="connsiteY111" fmla="*/ 505423 h 3781151"/>
              <a:gd name="connsiteX112" fmla="*/ 10335073 w 12192000"/>
              <a:gd name="connsiteY112" fmla="*/ 523921 h 3781151"/>
              <a:gd name="connsiteX113" fmla="*/ 10593135 w 12192000"/>
              <a:gd name="connsiteY113" fmla="*/ 467427 h 3781151"/>
              <a:gd name="connsiteX114" fmla="*/ 10655931 w 12192000"/>
              <a:gd name="connsiteY114" fmla="*/ 401632 h 3781151"/>
              <a:gd name="connsiteX115" fmla="*/ 10695298 w 12192000"/>
              <a:gd name="connsiteY115" fmla="*/ 391761 h 3781151"/>
              <a:gd name="connsiteX116" fmla="*/ 10761489 w 12192000"/>
              <a:gd name="connsiteY116" fmla="*/ 380170 h 3781151"/>
              <a:gd name="connsiteX117" fmla="*/ 10853610 w 12192000"/>
              <a:gd name="connsiteY117" fmla="*/ 332449 h 3781151"/>
              <a:gd name="connsiteX118" fmla="*/ 11052930 w 12192000"/>
              <a:gd name="connsiteY118" fmla="*/ 280871 h 3781151"/>
              <a:gd name="connsiteX119" fmla="*/ 11359700 w 12192000"/>
              <a:gd name="connsiteY119" fmla="*/ 158445 h 3781151"/>
              <a:gd name="connsiteX120" fmla="*/ 11672425 w 12192000"/>
              <a:gd name="connsiteY120" fmla="*/ 31452 h 3781151"/>
              <a:gd name="connsiteX121" fmla="*/ 11912086 w 12192000"/>
              <a:gd name="connsiteY121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335073 w 12192000"/>
              <a:gd name="connsiteY111" fmla="*/ 523921 h 3781151"/>
              <a:gd name="connsiteX112" fmla="*/ 10593135 w 12192000"/>
              <a:gd name="connsiteY112" fmla="*/ 467427 h 3781151"/>
              <a:gd name="connsiteX113" fmla="*/ 10655931 w 12192000"/>
              <a:gd name="connsiteY113" fmla="*/ 401632 h 3781151"/>
              <a:gd name="connsiteX114" fmla="*/ 10695298 w 12192000"/>
              <a:gd name="connsiteY114" fmla="*/ 391761 h 3781151"/>
              <a:gd name="connsiteX115" fmla="*/ 10761489 w 12192000"/>
              <a:gd name="connsiteY115" fmla="*/ 380170 h 3781151"/>
              <a:gd name="connsiteX116" fmla="*/ 10853610 w 12192000"/>
              <a:gd name="connsiteY116" fmla="*/ 332449 h 3781151"/>
              <a:gd name="connsiteX117" fmla="*/ 11052930 w 12192000"/>
              <a:gd name="connsiteY117" fmla="*/ 280871 h 3781151"/>
              <a:gd name="connsiteX118" fmla="*/ 11359700 w 12192000"/>
              <a:gd name="connsiteY118" fmla="*/ 158445 h 3781151"/>
              <a:gd name="connsiteX119" fmla="*/ 11672425 w 12192000"/>
              <a:gd name="connsiteY119" fmla="*/ 31452 h 3781151"/>
              <a:gd name="connsiteX120" fmla="*/ 11912086 w 12192000"/>
              <a:gd name="connsiteY12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10335073 w 12192000"/>
              <a:gd name="connsiteY110" fmla="*/ 523921 h 3781151"/>
              <a:gd name="connsiteX111" fmla="*/ 10593135 w 12192000"/>
              <a:gd name="connsiteY111" fmla="*/ 467427 h 3781151"/>
              <a:gd name="connsiteX112" fmla="*/ 10655931 w 12192000"/>
              <a:gd name="connsiteY112" fmla="*/ 401632 h 3781151"/>
              <a:gd name="connsiteX113" fmla="*/ 10695298 w 12192000"/>
              <a:gd name="connsiteY113" fmla="*/ 391761 h 3781151"/>
              <a:gd name="connsiteX114" fmla="*/ 10761489 w 12192000"/>
              <a:gd name="connsiteY114" fmla="*/ 380170 h 3781151"/>
              <a:gd name="connsiteX115" fmla="*/ 10853610 w 12192000"/>
              <a:gd name="connsiteY115" fmla="*/ 332449 h 3781151"/>
              <a:gd name="connsiteX116" fmla="*/ 11052930 w 12192000"/>
              <a:gd name="connsiteY116" fmla="*/ 280871 h 3781151"/>
              <a:gd name="connsiteX117" fmla="*/ 11359700 w 12192000"/>
              <a:gd name="connsiteY117" fmla="*/ 158445 h 3781151"/>
              <a:gd name="connsiteX118" fmla="*/ 11672425 w 12192000"/>
              <a:gd name="connsiteY118" fmla="*/ 31452 h 3781151"/>
              <a:gd name="connsiteX119" fmla="*/ 11912086 w 12192000"/>
              <a:gd name="connsiteY11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866007 w 12192000"/>
              <a:gd name="connsiteY96" fmla="*/ 1305544 h 3781151"/>
              <a:gd name="connsiteX97" fmla="*/ 8068308 w 12192000"/>
              <a:gd name="connsiteY97" fmla="*/ 1283051 h 3781151"/>
              <a:gd name="connsiteX98" fmla="*/ 8202385 w 12192000"/>
              <a:gd name="connsiteY98" fmla="*/ 1312300 h 3781151"/>
              <a:gd name="connsiteX99" fmla="*/ 8367138 w 12192000"/>
              <a:gd name="connsiteY99" fmla="*/ 1289211 h 3781151"/>
              <a:gd name="connsiteX100" fmla="*/ 8396799 w 12192000"/>
              <a:gd name="connsiteY100" fmla="*/ 1291584 h 3781151"/>
              <a:gd name="connsiteX101" fmla="*/ 8824768 w 12192000"/>
              <a:gd name="connsiteY101" fmla="*/ 1121217 h 3781151"/>
              <a:gd name="connsiteX102" fmla="*/ 8909609 w 12192000"/>
              <a:gd name="connsiteY102" fmla="*/ 1087532 h 3781151"/>
              <a:gd name="connsiteX103" fmla="*/ 9036318 w 12192000"/>
              <a:gd name="connsiteY103" fmla="*/ 994500 h 3781151"/>
              <a:gd name="connsiteX104" fmla="*/ 9230382 w 12192000"/>
              <a:gd name="connsiteY104" fmla="*/ 955654 h 3781151"/>
              <a:gd name="connsiteX105" fmla="*/ 9347314 w 12192000"/>
              <a:gd name="connsiteY105" fmla="*/ 933744 h 3781151"/>
              <a:gd name="connsiteX106" fmla="*/ 9492995 w 12192000"/>
              <a:gd name="connsiteY106" fmla="*/ 830749 h 3781151"/>
              <a:gd name="connsiteX107" fmla="*/ 9568501 w 12192000"/>
              <a:gd name="connsiteY107" fmla="*/ 787793 h 3781151"/>
              <a:gd name="connsiteX108" fmla="*/ 9691686 w 12192000"/>
              <a:gd name="connsiteY108" fmla="*/ 738088 h 3781151"/>
              <a:gd name="connsiteX109" fmla="*/ 10335073 w 12192000"/>
              <a:gd name="connsiteY109" fmla="*/ 523921 h 3781151"/>
              <a:gd name="connsiteX110" fmla="*/ 10593135 w 12192000"/>
              <a:gd name="connsiteY110" fmla="*/ 467427 h 3781151"/>
              <a:gd name="connsiteX111" fmla="*/ 10655931 w 12192000"/>
              <a:gd name="connsiteY111" fmla="*/ 401632 h 3781151"/>
              <a:gd name="connsiteX112" fmla="*/ 10695298 w 12192000"/>
              <a:gd name="connsiteY112" fmla="*/ 391761 h 3781151"/>
              <a:gd name="connsiteX113" fmla="*/ 10761489 w 12192000"/>
              <a:gd name="connsiteY113" fmla="*/ 380170 h 3781151"/>
              <a:gd name="connsiteX114" fmla="*/ 10853610 w 12192000"/>
              <a:gd name="connsiteY114" fmla="*/ 332449 h 3781151"/>
              <a:gd name="connsiteX115" fmla="*/ 11052930 w 12192000"/>
              <a:gd name="connsiteY115" fmla="*/ 280871 h 3781151"/>
              <a:gd name="connsiteX116" fmla="*/ 11359700 w 12192000"/>
              <a:gd name="connsiteY116" fmla="*/ 158445 h 3781151"/>
              <a:gd name="connsiteX117" fmla="*/ 11672425 w 12192000"/>
              <a:gd name="connsiteY117" fmla="*/ 31452 h 3781151"/>
              <a:gd name="connsiteX118" fmla="*/ 11912086 w 12192000"/>
              <a:gd name="connsiteY118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51064" y="2385948"/>
                  <a:pt x="2795149" y="2294935"/>
                </a:cubicBezTo>
                <a:cubicBezTo>
                  <a:pt x="2849418" y="2251684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61300" y="2123913"/>
                  <a:pt x="3237969" y="2038624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61589" y="1341113"/>
                  <a:pt x="7787080" y="1316724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73071" y="1263585"/>
                  <a:pt x="8739300" y="1155226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82215" y="945528"/>
                  <a:pt x="9303545" y="954561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819448" y="694109"/>
                  <a:pt x="10184832" y="569031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2A0C5-5840-2AF3-F201-2F46D105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24" y="1190513"/>
            <a:ext cx="5181617" cy="2370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“Dennis Trumpet”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4041" y="702860"/>
            <a:ext cx="5843939" cy="543181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B4C4539-396B-4D77-B418-A202FDAB0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84041" cy="846170"/>
          </a:xfrm>
          <a:custGeom>
            <a:avLst/>
            <a:gdLst>
              <a:gd name="connsiteX0" fmla="*/ 0 w 7605194"/>
              <a:gd name="connsiteY0" fmla="*/ 0 h 1246254"/>
              <a:gd name="connsiteX1" fmla="*/ 7605194 w 7605194"/>
              <a:gd name="connsiteY1" fmla="*/ 0 h 1246254"/>
              <a:gd name="connsiteX2" fmla="*/ 7474629 w 7605194"/>
              <a:gd name="connsiteY2" fmla="*/ 62140 h 1246254"/>
              <a:gd name="connsiteX3" fmla="*/ 7288435 w 7605194"/>
              <a:gd name="connsiteY3" fmla="*/ 50627 h 1246254"/>
              <a:gd name="connsiteX4" fmla="*/ 7155923 w 7605194"/>
              <a:gd name="connsiteY4" fmla="*/ 117325 h 1246254"/>
              <a:gd name="connsiteX5" fmla="*/ 6902454 w 7605194"/>
              <a:gd name="connsiteY5" fmla="*/ 218677 h 1246254"/>
              <a:gd name="connsiteX6" fmla="*/ 6762357 w 7605194"/>
              <a:gd name="connsiteY6" fmla="*/ 280337 h 1246254"/>
              <a:gd name="connsiteX7" fmla="*/ 6631499 w 7605194"/>
              <a:gd name="connsiteY7" fmla="*/ 310567 h 1246254"/>
              <a:gd name="connsiteX8" fmla="*/ 6458440 w 7605194"/>
              <a:gd name="connsiteY8" fmla="*/ 357008 h 1246254"/>
              <a:gd name="connsiteX9" fmla="*/ 6324003 w 7605194"/>
              <a:gd name="connsiteY9" fmla="*/ 395689 h 1246254"/>
              <a:gd name="connsiteX10" fmla="*/ 6113470 w 7605194"/>
              <a:gd name="connsiteY10" fmla="*/ 415703 h 1246254"/>
              <a:gd name="connsiteX11" fmla="*/ 5995690 w 7605194"/>
              <a:gd name="connsiteY11" fmla="*/ 469172 h 1246254"/>
              <a:gd name="connsiteX12" fmla="*/ 5867264 w 7605194"/>
              <a:gd name="connsiteY12" fmla="*/ 495827 h 1246254"/>
              <a:gd name="connsiteX13" fmla="*/ 5707574 w 7605194"/>
              <a:gd name="connsiteY13" fmla="*/ 515377 h 1246254"/>
              <a:gd name="connsiteX14" fmla="*/ 5650094 w 7605194"/>
              <a:gd name="connsiteY14" fmla="*/ 529855 h 1246254"/>
              <a:gd name="connsiteX15" fmla="*/ 5630196 w 7605194"/>
              <a:gd name="connsiteY15" fmla="*/ 546641 h 1246254"/>
              <a:gd name="connsiteX16" fmla="*/ 5601107 w 7605194"/>
              <a:gd name="connsiteY16" fmla="*/ 562496 h 1246254"/>
              <a:gd name="connsiteX17" fmla="*/ 5551268 w 7605194"/>
              <a:gd name="connsiteY17" fmla="*/ 599212 h 1246254"/>
              <a:gd name="connsiteX18" fmla="*/ 5422767 w 7605194"/>
              <a:gd name="connsiteY18" fmla="*/ 610016 h 1246254"/>
              <a:gd name="connsiteX19" fmla="*/ 5419576 w 7605194"/>
              <a:gd name="connsiteY19" fmla="*/ 619694 h 1246254"/>
              <a:gd name="connsiteX20" fmla="*/ 5382932 w 7605194"/>
              <a:gd name="connsiteY20" fmla="*/ 627097 h 1246254"/>
              <a:gd name="connsiteX21" fmla="*/ 5213714 w 7605194"/>
              <a:gd name="connsiteY21" fmla="*/ 664259 h 1246254"/>
              <a:gd name="connsiteX22" fmla="*/ 5035908 w 7605194"/>
              <a:gd name="connsiteY22" fmla="*/ 676542 h 1246254"/>
              <a:gd name="connsiteX23" fmla="*/ 5000218 w 7605194"/>
              <a:gd name="connsiteY23" fmla="*/ 698530 h 1246254"/>
              <a:gd name="connsiteX24" fmla="*/ 4946628 w 7605194"/>
              <a:gd name="connsiteY24" fmla="*/ 735163 h 1246254"/>
              <a:gd name="connsiteX25" fmla="*/ 4914425 w 7605194"/>
              <a:gd name="connsiteY25" fmla="*/ 748575 h 1246254"/>
              <a:gd name="connsiteX26" fmla="*/ 4827869 w 7605194"/>
              <a:gd name="connsiteY26" fmla="*/ 793591 h 1246254"/>
              <a:gd name="connsiteX27" fmla="*/ 4742246 w 7605194"/>
              <a:gd name="connsiteY27" fmla="*/ 845064 h 1246254"/>
              <a:gd name="connsiteX28" fmla="*/ 4674623 w 7605194"/>
              <a:gd name="connsiteY28" fmla="*/ 837344 h 1246254"/>
              <a:gd name="connsiteX29" fmla="*/ 4592157 w 7605194"/>
              <a:gd name="connsiteY29" fmla="*/ 898701 h 1246254"/>
              <a:gd name="connsiteX30" fmla="*/ 4395020 w 7605194"/>
              <a:gd name="connsiteY30" fmla="*/ 911632 h 1246254"/>
              <a:gd name="connsiteX31" fmla="*/ 4295451 w 7605194"/>
              <a:gd name="connsiteY31" fmla="*/ 900692 h 1246254"/>
              <a:gd name="connsiteX32" fmla="*/ 4183267 w 7605194"/>
              <a:gd name="connsiteY32" fmla="*/ 899692 h 1246254"/>
              <a:gd name="connsiteX33" fmla="*/ 3868727 w 7605194"/>
              <a:gd name="connsiteY33" fmla="*/ 917255 h 1246254"/>
              <a:gd name="connsiteX34" fmla="*/ 3743007 w 7605194"/>
              <a:gd name="connsiteY34" fmla="*/ 930206 h 1246254"/>
              <a:gd name="connsiteX35" fmla="*/ 3740588 w 7605194"/>
              <a:gd name="connsiteY35" fmla="*/ 942450 h 1246254"/>
              <a:gd name="connsiteX36" fmla="*/ 3700101 w 7605194"/>
              <a:gd name="connsiteY36" fmla="*/ 956776 h 1246254"/>
              <a:gd name="connsiteX37" fmla="*/ 3590677 w 7605194"/>
              <a:gd name="connsiteY37" fmla="*/ 953115 h 1246254"/>
              <a:gd name="connsiteX38" fmla="*/ 3525795 w 7605194"/>
              <a:gd name="connsiteY38" fmla="*/ 958232 h 1246254"/>
              <a:gd name="connsiteX39" fmla="*/ 3502065 w 7605194"/>
              <a:gd name="connsiteY39" fmla="*/ 971655 h 1246254"/>
              <a:gd name="connsiteX40" fmla="*/ 3468311 w 7605194"/>
              <a:gd name="connsiteY40" fmla="*/ 982682 h 1246254"/>
              <a:gd name="connsiteX41" fmla="*/ 3326498 w 7605194"/>
              <a:gd name="connsiteY41" fmla="*/ 993668 h 1246254"/>
              <a:gd name="connsiteX42" fmla="*/ 3266719 w 7605194"/>
              <a:gd name="connsiteY42" fmla="*/ 1001132 h 1246254"/>
              <a:gd name="connsiteX43" fmla="*/ 3262161 w 7605194"/>
              <a:gd name="connsiteY43" fmla="*/ 1010197 h 1246254"/>
              <a:gd name="connsiteX44" fmla="*/ 3151194 w 7605194"/>
              <a:gd name="connsiteY44" fmla="*/ 1012065 h 1246254"/>
              <a:gd name="connsiteX45" fmla="*/ 3071459 w 7605194"/>
              <a:gd name="connsiteY45" fmla="*/ 1006999 h 1246254"/>
              <a:gd name="connsiteX46" fmla="*/ 2964197 w 7605194"/>
              <a:gd name="connsiteY46" fmla="*/ 973220 h 1246254"/>
              <a:gd name="connsiteX47" fmla="*/ 2917598 w 7605194"/>
              <a:gd name="connsiteY47" fmla="*/ 991261 h 1246254"/>
              <a:gd name="connsiteX48" fmla="*/ 2791675 w 7605194"/>
              <a:gd name="connsiteY48" fmla="*/ 1021023 h 1246254"/>
              <a:gd name="connsiteX49" fmla="*/ 2728690 w 7605194"/>
              <a:gd name="connsiteY49" fmla="*/ 1048683 h 1246254"/>
              <a:gd name="connsiteX50" fmla="*/ 2691768 w 7605194"/>
              <a:gd name="connsiteY50" fmla="*/ 1056796 h 1246254"/>
              <a:gd name="connsiteX51" fmla="*/ 2491871 w 7605194"/>
              <a:gd name="connsiteY51" fmla="*/ 1096695 h 1246254"/>
              <a:gd name="connsiteX52" fmla="*/ 2349778 w 7605194"/>
              <a:gd name="connsiteY52" fmla="*/ 1146160 h 1246254"/>
              <a:gd name="connsiteX53" fmla="*/ 2175625 w 7605194"/>
              <a:gd name="connsiteY53" fmla="*/ 1174124 h 1246254"/>
              <a:gd name="connsiteX54" fmla="*/ 2037411 w 7605194"/>
              <a:gd name="connsiteY54" fmla="*/ 1168494 h 1246254"/>
              <a:gd name="connsiteX55" fmla="*/ 1973582 w 7605194"/>
              <a:gd name="connsiteY55" fmla="*/ 1163390 h 1246254"/>
              <a:gd name="connsiteX56" fmla="*/ 1723017 w 7605194"/>
              <a:gd name="connsiteY56" fmla="*/ 1160371 h 1246254"/>
              <a:gd name="connsiteX57" fmla="*/ 1678061 w 7605194"/>
              <a:gd name="connsiteY57" fmla="*/ 1147636 h 1246254"/>
              <a:gd name="connsiteX58" fmla="*/ 1609244 w 7605194"/>
              <a:gd name="connsiteY58" fmla="*/ 1142559 h 1246254"/>
              <a:gd name="connsiteX59" fmla="*/ 1588073 w 7605194"/>
              <a:gd name="connsiteY59" fmla="*/ 1138412 h 1246254"/>
              <a:gd name="connsiteX60" fmla="*/ 1377751 w 7605194"/>
              <a:gd name="connsiteY60" fmla="*/ 1108189 h 1246254"/>
              <a:gd name="connsiteX61" fmla="*/ 1269190 w 7605194"/>
              <a:gd name="connsiteY61" fmla="*/ 1117852 h 1246254"/>
              <a:gd name="connsiteX62" fmla="*/ 1092740 w 7605194"/>
              <a:gd name="connsiteY62" fmla="*/ 1099724 h 1246254"/>
              <a:gd name="connsiteX63" fmla="*/ 974176 w 7605194"/>
              <a:gd name="connsiteY63" fmla="*/ 1143343 h 1246254"/>
              <a:gd name="connsiteX64" fmla="*/ 748758 w 7605194"/>
              <a:gd name="connsiteY64" fmla="*/ 1132518 h 1246254"/>
              <a:gd name="connsiteX65" fmla="*/ 466991 w 7605194"/>
              <a:gd name="connsiteY65" fmla="*/ 1138669 h 1246254"/>
              <a:gd name="connsiteX66" fmla="*/ 335907 w 7605194"/>
              <a:gd name="connsiteY66" fmla="*/ 1182335 h 1246254"/>
              <a:gd name="connsiteX67" fmla="*/ 263136 w 7605194"/>
              <a:gd name="connsiteY67" fmla="*/ 1208491 h 1246254"/>
              <a:gd name="connsiteX68" fmla="*/ 162795 w 7605194"/>
              <a:gd name="connsiteY68" fmla="*/ 1245356 h 1246254"/>
              <a:gd name="connsiteX69" fmla="*/ 35177 w 7605194"/>
              <a:gd name="connsiteY69" fmla="*/ 1241336 h 1246254"/>
              <a:gd name="connsiteX70" fmla="*/ 0 w 7605194"/>
              <a:gd name="connsiteY70" fmla="*/ 1239517 h 124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605194" h="1246254">
                <a:moveTo>
                  <a:pt x="0" y="0"/>
                </a:moveTo>
                <a:lnTo>
                  <a:pt x="7605194" y="0"/>
                </a:lnTo>
                <a:lnTo>
                  <a:pt x="7474629" y="62140"/>
                </a:lnTo>
                <a:cubicBezTo>
                  <a:pt x="7492628" y="46311"/>
                  <a:pt x="7295302" y="29551"/>
                  <a:pt x="7288435" y="50627"/>
                </a:cubicBezTo>
                <a:cubicBezTo>
                  <a:pt x="7233022" y="73997"/>
                  <a:pt x="7203507" y="54448"/>
                  <a:pt x="7155923" y="117325"/>
                </a:cubicBezTo>
                <a:cubicBezTo>
                  <a:pt x="7091593" y="145333"/>
                  <a:pt x="6962039" y="200393"/>
                  <a:pt x="6902454" y="218677"/>
                </a:cubicBezTo>
                <a:cubicBezTo>
                  <a:pt x="6836859" y="245846"/>
                  <a:pt x="6807516" y="265022"/>
                  <a:pt x="6762357" y="280337"/>
                </a:cubicBezTo>
                <a:cubicBezTo>
                  <a:pt x="6723842" y="313158"/>
                  <a:pt x="6674615" y="318151"/>
                  <a:pt x="6631499" y="310567"/>
                </a:cubicBezTo>
                <a:cubicBezTo>
                  <a:pt x="6580847" y="323345"/>
                  <a:pt x="6519896" y="349758"/>
                  <a:pt x="6458440" y="357008"/>
                </a:cubicBezTo>
                <a:cubicBezTo>
                  <a:pt x="6393854" y="354599"/>
                  <a:pt x="6376560" y="392846"/>
                  <a:pt x="6324003" y="395689"/>
                </a:cubicBezTo>
                <a:cubicBezTo>
                  <a:pt x="6247285" y="405586"/>
                  <a:pt x="6172072" y="397602"/>
                  <a:pt x="6113470" y="415703"/>
                </a:cubicBezTo>
                <a:cubicBezTo>
                  <a:pt x="6093266" y="472531"/>
                  <a:pt x="6024348" y="452803"/>
                  <a:pt x="5995690" y="469172"/>
                </a:cubicBezTo>
                <a:cubicBezTo>
                  <a:pt x="5944396" y="483753"/>
                  <a:pt x="5915284" y="488126"/>
                  <a:pt x="5867264" y="495827"/>
                </a:cubicBezTo>
                <a:cubicBezTo>
                  <a:pt x="5838049" y="473928"/>
                  <a:pt x="5744033" y="545123"/>
                  <a:pt x="5707574" y="515377"/>
                </a:cubicBezTo>
                <a:cubicBezTo>
                  <a:pt x="5694501" y="508626"/>
                  <a:pt x="5656098" y="513354"/>
                  <a:pt x="5650094" y="529855"/>
                </a:cubicBezTo>
                <a:cubicBezTo>
                  <a:pt x="5642347" y="534056"/>
                  <a:pt x="5632533" y="529367"/>
                  <a:pt x="5630196" y="546641"/>
                </a:cubicBezTo>
                <a:cubicBezTo>
                  <a:pt x="5625719" y="567591"/>
                  <a:pt x="5595173" y="538867"/>
                  <a:pt x="5601107" y="562496"/>
                </a:cubicBezTo>
                <a:cubicBezTo>
                  <a:pt x="5579479" y="542883"/>
                  <a:pt x="5567128" y="587056"/>
                  <a:pt x="5551268" y="599212"/>
                </a:cubicBezTo>
                <a:cubicBezTo>
                  <a:pt x="5521545" y="607132"/>
                  <a:pt x="5444715" y="606602"/>
                  <a:pt x="5422767" y="610016"/>
                </a:cubicBezTo>
                <a:cubicBezTo>
                  <a:pt x="5422031" y="613482"/>
                  <a:pt x="5420956" y="616740"/>
                  <a:pt x="5419576" y="619694"/>
                </a:cubicBezTo>
                <a:cubicBezTo>
                  <a:pt x="5411553" y="636851"/>
                  <a:pt x="5395146" y="640166"/>
                  <a:pt x="5382932" y="627097"/>
                </a:cubicBezTo>
                <a:cubicBezTo>
                  <a:pt x="5326987" y="639191"/>
                  <a:pt x="5271551" y="656018"/>
                  <a:pt x="5213714" y="664259"/>
                </a:cubicBezTo>
                <a:cubicBezTo>
                  <a:pt x="5201392" y="668566"/>
                  <a:pt x="5049856" y="675497"/>
                  <a:pt x="5035908" y="676542"/>
                </a:cubicBezTo>
                <a:cubicBezTo>
                  <a:pt x="5014702" y="682704"/>
                  <a:pt x="5007446" y="636570"/>
                  <a:pt x="5000218" y="698530"/>
                </a:cubicBezTo>
                <a:cubicBezTo>
                  <a:pt x="4975418" y="688546"/>
                  <a:pt x="4975257" y="715830"/>
                  <a:pt x="4946628" y="735163"/>
                </a:cubicBezTo>
                <a:cubicBezTo>
                  <a:pt x="4931401" y="723013"/>
                  <a:pt x="4922231" y="732306"/>
                  <a:pt x="4914425" y="748575"/>
                </a:cubicBezTo>
                <a:cubicBezTo>
                  <a:pt x="4883896" y="750874"/>
                  <a:pt x="4860091" y="778025"/>
                  <a:pt x="4827869" y="793591"/>
                </a:cubicBezTo>
                <a:cubicBezTo>
                  <a:pt x="4788822" y="784336"/>
                  <a:pt x="4776708" y="828597"/>
                  <a:pt x="4742246" y="845064"/>
                </a:cubicBezTo>
                <a:cubicBezTo>
                  <a:pt x="4716705" y="852357"/>
                  <a:pt x="4699637" y="828405"/>
                  <a:pt x="4674623" y="837344"/>
                </a:cubicBezTo>
                <a:lnTo>
                  <a:pt x="4592157" y="898701"/>
                </a:lnTo>
                <a:cubicBezTo>
                  <a:pt x="4546849" y="899497"/>
                  <a:pt x="4450878" y="911263"/>
                  <a:pt x="4395020" y="911632"/>
                </a:cubicBezTo>
                <a:lnTo>
                  <a:pt x="4295451" y="900692"/>
                </a:lnTo>
                <a:cubicBezTo>
                  <a:pt x="4251687" y="942266"/>
                  <a:pt x="4254388" y="896931"/>
                  <a:pt x="4183267" y="899692"/>
                </a:cubicBezTo>
                <a:cubicBezTo>
                  <a:pt x="4112146" y="902453"/>
                  <a:pt x="3947407" y="917547"/>
                  <a:pt x="3868727" y="917255"/>
                </a:cubicBezTo>
                <a:cubicBezTo>
                  <a:pt x="3795351" y="922341"/>
                  <a:pt x="3764364" y="926007"/>
                  <a:pt x="3743007" y="930206"/>
                </a:cubicBezTo>
                <a:lnTo>
                  <a:pt x="3740588" y="942450"/>
                </a:lnTo>
                <a:lnTo>
                  <a:pt x="3700101" y="956776"/>
                </a:lnTo>
                <a:cubicBezTo>
                  <a:pt x="3670274" y="930427"/>
                  <a:pt x="3627640" y="988390"/>
                  <a:pt x="3590677" y="953115"/>
                </a:cubicBezTo>
                <a:cubicBezTo>
                  <a:pt x="3577003" y="944340"/>
                  <a:pt x="3534187" y="942867"/>
                  <a:pt x="3525795" y="958232"/>
                </a:cubicBezTo>
                <a:cubicBezTo>
                  <a:pt x="3516807" y="961149"/>
                  <a:pt x="3506501" y="954937"/>
                  <a:pt x="3502065" y="971655"/>
                </a:cubicBezTo>
                <a:cubicBezTo>
                  <a:pt x="3494877" y="991667"/>
                  <a:pt x="3464319" y="958352"/>
                  <a:pt x="3468311" y="982682"/>
                </a:cubicBezTo>
                <a:cubicBezTo>
                  <a:pt x="3439050" y="986351"/>
                  <a:pt x="3360097" y="990593"/>
                  <a:pt x="3326498" y="993668"/>
                </a:cubicBezTo>
                <a:cubicBezTo>
                  <a:pt x="3307804" y="967786"/>
                  <a:pt x="3301737" y="1036045"/>
                  <a:pt x="3266719" y="1001132"/>
                </a:cubicBezTo>
                <a:cubicBezTo>
                  <a:pt x="3265536" y="1004442"/>
                  <a:pt x="3281415" y="1008374"/>
                  <a:pt x="3262161" y="1010197"/>
                </a:cubicBezTo>
                <a:cubicBezTo>
                  <a:pt x="3242906" y="1012019"/>
                  <a:pt x="3163242" y="1026954"/>
                  <a:pt x="3151194" y="1012065"/>
                </a:cubicBezTo>
                <a:cubicBezTo>
                  <a:pt x="3106165" y="1004049"/>
                  <a:pt x="3114260" y="1013405"/>
                  <a:pt x="3071459" y="1006999"/>
                </a:cubicBezTo>
                <a:cubicBezTo>
                  <a:pt x="3065832" y="1025980"/>
                  <a:pt x="2978359" y="982084"/>
                  <a:pt x="2964197" y="973220"/>
                </a:cubicBezTo>
                <a:cubicBezTo>
                  <a:pt x="2939403" y="972011"/>
                  <a:pt x="2944404" y="1019497"/>
                  <a:pt x="2917598" y="991261"/>
                </a:cubicBezTo>
                <a:cubicBezTo>
                  <a:pt x="2888845" y="999227"/>
                  <a:pt x="2823159" y="1011452"/>
                  <a:pt x="2791675" y="1021023"/>
                </a:cubicBezTo>
                <a:cubicBezTo>
                  <a:pt x="2765430" y="1007170"/>
                  <a:pt x="2762312" y="1034141"/>
                  <a:pt x="2728690" y="1048683"/>
                </a:cubicBezTo>
                <a:cubicBezTo>
                  <a:pt x="2713226" y="1034223"/>
                  <a:pt x="2702121" y="1041949"/>
                  <a:pt x="2691768" y="1056796"/>
                </a:cubicBezTo>
                <a:cubicBezTo>
                  <a:pt x="2652268" y="1069463"/>
                  <a:pt x="2548870" y="1081801"/>
                  <a:pt x="2491871" y="1096695"/>
                </a:cubicBezTo>
                <a:cubicBezTo>
                  <a:pt x="2433233" y="1115660"/>
                  <a:pt x="2402455" y="1137920"/>
                  <a:pt x="2349778" y="1146160"/>
                </a:cubicBezTo>
                <a:cubicBezTo>
                  <a:pt x="2299466" y="1174224"/>
                  <a:pt x="2212816" y="1164043"/>
                  <a:pt x="2175625" y="1174124"/>
                </a:cubicBezTo>
                <a:cubicBezTo>
                  <a:pt x="2141905" y="1168663"/>
                  <a:pt x="2071085" y="1170283"/>
                  <a:pt x="2037411" y="1168494"/>
                </a:cubicBezTo>
                <a:cubicBezTo>
                  <a:pt x="2020095" y="1221320"/>
                  <a:pt x="1996234" y="1160088"/>
                  <a:pt x="1973582" y="1163390"/>
                </a:cubicBezTo>
                <a:lnTo>
                  <a:pt x="1723017" y="1160371"/>
                </a:lnTo>
                <a:cubicBezTo>
                  <a:pt x="1711603" y="1126676"/>
                  <a:pt x="1682011" y="1185150"/>
                  <a:pt x="1678061" y="1147636"/>
                </a:cubicBezTo>
                <a:cubicBezTo>
                  <a:pt x="1665221" y="1173937"/>
                  <a:pt x="1634143" y="1137965"/>
                  <a:pt x="1609244" y="1142559"/>
                </a:cubicBezTo>
                <a:cubicBezTo>
                  <a:pt x="1602767" y="1126306"/>
                  <a:pt x="1597099" y="1127936"/>
                  <a:pt x="1588073" y="1138412"/>
                </a:cubicBezTo>
                <a:cubicBezTo>
                  <a:pt x="1508763" y="1158167"/>
                  <a:pt x="1412632" y="1092292"/>
                  <a:pt x="1377751" y="1108189"/>
                </a:cubicBezTo>
                <a:cubicBezTo>
                  <a:pt x="1359039" y="1112684"/>
                  <a:pt x="1316798" y="1124092"/>
                  <a:pt x="1269190" y="1117852"/>
                </a:cubicBezTo>
                <a:cubicBezTo>
                  <a:pt x="1244635" y="1081573"/>
                  <a:pt x="1115372" y="1098514"/>
                  <a:pt x="1092740" y="1099724"/>
                </a:cubicBezTo>
                <a:cubicBezTo>
                  <a:pt x="1043570" y="1103973"/>
                  <a:pt x="1042994" y="1144806"/>
                  <a:pt x="974176" y="1143343"/>
                </a:cubicBezTo>
                <a:cubicBezTo>
                  <a:pt x="949931" y="1089663"/>
                  <a:pt x="786126" y="1134305"/>
                  <a:pt x="748758" y="1132518"/>
                </a:cubicBezTo>
                <a:cubicBezTo>
                  <a:pt x="664227" y="1131739"/>
                  <a:pt x="552459" y="1130267"/>
                  <a:pt x="466991" y="1138669"/>
                </a:cubicBezTo>
                <a:cubicBezTo>
                  <a:pt x="432928" y="1151669"/>
                  <a:pt x="369882" y="1170698"/>
                  <a:pt x="335907" y="1182335"/>
                </a:cubicBezTo>
                <a:cubicBezTo>
                  <a:pt x="321782" y="1197573"/>
                  <a:pt x="262481" y="1180784"/>
                  <a:pt x="263136" y="1208491"/>
                </a:cubicBezTo>
                <a:cubicBezTo>
                  <a:pt x="228423" y="1169675"/>
                  <a:pt x="218751" y="1236852"/>
                  <a:pt x="162795" y="1245356"/>
                </a:cubicBezTo>
                <a:cubicBezTo>
                  <a:pt x="133519" y="1247933"/>
                  <a:pt x="83993" y="1244460"/>
                  <a:pt x="35177" y="1241336"/>
                </a:cubicBezTo>
                <a:lnTo>
                  <a:pt x="0" y="123951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F669F220-DD76-466C-87A6-5024673C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0765" y="41718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artoon of a person&#10;&#10;Description automatically generated">
            <a:extLst>
              <a:ext uri="{FF2B5EF4-FFF2-40B4-BE49-F238E27FC236}">
                <a16:creationId xmlns:a16="http://schemas.microsoft.com/office/drawing/2014/main" id="{52CC48CB-4724-A300-6716-EC80CDAC3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91" y="943155"/>
            <a:ext cx="4450139" cy="49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83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4B4BD-E96E-A4FD-4F76-AD7A69C01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2CB3C8-EC73-5D6A-B8CC-7327E530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D0999CE-A848-2A79-D828-53A5E68AF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D0999CE-A848-2A79-D828-53A5E68AF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FAD4E2A-8677-A52F-1C79-DBAE4A6F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B6BC10E-22A3-5AB6-B32D-D5624C601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7314 w 12192000"/>
              <a:gd name="connsiteY110" fmla="*/ 933744 h 3781151"/>
              <a:gd name="connsiteX111" fmla="*/ 9492995 w 12192000"/>
              <a:gd name="connsiteY111" fmla="*/ 830749 h 3781151"/>
              <a:gd name="connsiteX112" fmla="*/ 9568501 w 12192000"/>
              <a:gd name="connsiteY112" fmla="*/ 787793 h 3781151"/>
              <a:gd name="connsiteX113" fmla="*/ 9691686 w 12192000"/>
              <a:gd name="connsiteY113" fmla="*/ 738088 h 3781151"/>
              <a:gd name="connsiteX114" fmla="*/ 9728219 w 12192000"/>
              <a:gd name="connsiteY114" fmla="*/ 719921 h 3781151"/>
              <a:gd name="connsiteX115" fmla="*/ 10080661 w 12192000"/>
              <a:gd name="connsiteY115" fmla="*/ 505423 h 3781151"/>
              <a:gd name="connsiteX116" fmla="*/ 10335073 w 12192000"/>
              <a:gd name="connsiteY116" fmla="*/ 523921 h 3781151"/>
              <a:gd name="connsiteX117" fmla="*/ 10593135 w 12192000"/>
              <a:gd name="connsiteY117" fmla="*/ 467427 h 3781151"/>
              <a:gd name="connsiteX118" fmla="*/ 10655931 w 12192000"/>
              <a:gd name="connsiteY118" fmla="*/ 401632 h 3781151"/>
              <a:gd name="connsiteX119" fmla="*/ 10695298 w 12192000"/>
              <a:gd name="connsiteY119" fmla="*/ 391761 h 3781151"/>
              <a:gd name="connsiteX120" fmla="*/ 10761489 w 12192000"/>
              <a:gd name="connsiteY120" fmla="*/ 380170 h 3781151"/>
              <a:gd name="connsiteX121" fmla="*/ 10853610 w 12192000"/>
              <a:gd name="connsiteY121" fmla="*/ 332449 h 3781151"/>
              <a:gd name="connsiteX122" fmla="*/ 11052930 w 12192000"/>
              <a:gd name="connsiteY122" fmla="*/ 280871 h 3781151"/>
              <a:gd name="connsiteX123" fmla="*/ 11359700 w 12192000"/>
              <a:gd name="connsiteY123" fmla="*/ 158445 h 3781151"/>
              <a:gd name="connsiteX124" fmla="*/ 11672425 w 12192000"/>
              <a:gd name="connsiteY124" fmla="*/ 31452 h 3781151"/>
              <a:gd name="connsiteX125" fmla="*/ 11912086 w 12192000"/>
              <a:gd name="connsiteY125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347314 w 12192000"/>
              <a:gd name="connsiteY109" fmla="*/ 933744 h 3781151"/>
              <a:gd name="connsiteX110" fmla="*/ 9492995 w 12192000"/>
              <a:gd name="connsiteY110" fmla="*/ 830749 h 3781151"/>
              <a:gd name="connsiteX111" fmla="*/ 9568501 w 12192000"/>
              <a:gd name="connsiteY111" fmla="*/ 787793 h 3781151"/>
              <a:gd name="connsiteX112" fmla="*/ 9691686 w 12192000"/>
              <a:gd name="connsiteY112" fmla="*/ 738088 h 3781151"/>
              <a:gd name="connsiteX113" fmla="*/ 9728219 w 12192000"/>
              <a:gd name="connsiteY113" fmla="*/ 719921 h 3781151"/>
              <a:gd name="connsiteX114" fmla="*/ 10080661 w 12192000"/>
              <a:gd name="connsiteY114" fmla="*/ 505423 h 3781151"/>
              <a:gd name="connsiteX115" fmla="*/ 10335073 w 12192000"/>
              <a:gd name="connsiteY115" fmla="*/ 523921 h 3781151"/>
              <a:gd name="connsiteX116" fmla="*/ 10593135 w 12192000"/>
              <a:gd name="connsiteY116" fmla="*/ 467427 h 3781151"/>
              <a:gd name="connsiteX117" fmla="*/ 10655931 w 12192000"/>
              <a:gd name="connsiteY117" fmla="*/ 401632 h 3781151"/>
              <a:gd name="connsiteX118" fmla="*/ 10695298 w 12192000"/>
              <a:gd name="connsiteY118" fmla="*/ 391761 h 3781151"/>
              <a:gd name="connsiteX119" fmla="*/ 10761489 w 12192000"/>
              <a:gd name="connsiteY119" fmla="*/ 380170 h 3781151"/>
              <a:gd name="connsiteX120" fmla="*/ 10853610 w 12192000"/>
              <a:gd name="connsiteY120" fmla="*/ 332449 h 3781151"/>
              <a:gd name="connsiteX121" fmla="*/ 11052930 w 12192000"/>
              <a:gd name="connsiteY121" fmla="*/ 280871 h 3781151"/>
              <a:gd name="connsiteX122" fmla="*/ 11359700 w 12192000"/>
              <a:gd name="connsiteY122" fmla="*/ 158445 h 3781151"/>
              <a:gd name="connsiteX123" fmla="*/ 11672425 w 12192000"/>
              <a:gd name="connsiteY123" fmla="*/ 31452 h 3781151"/>
              <a:gd name="connsiteX124" fmla="*/ 11912086 w 12192000"/>
              <a:gd name="connsiteY124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569515 w 12192000"/>
              <a:gd name="connsiteY102" fmla="*/ 1207037 h 3781151"/>
              <a:gd name="connsiteX103" fmla="*/ 8672452 w 12192000"/>
              <a:gd name="connsiteY103" fmla="*/ 1135782 h 3781151"/>
              <a:gd name="connsiteX104" fmla="*/ 8824768 w 12192000"/>
              <a:gd name="connsiteY104" fmla="*/ 1121217 h 3781151"/>
              <a:gd name="connsiteX105" fmla="*/ 8909609 w 12192000"/>
              <a:gd name="connsiteY105" fmla="*/ 1087532 h 3781151"/>
              <a:gd name="connsiteX106" fmla="*/ 9036318 w 12192000"/>
              <a:gd name="connsiteY106" fmla="*/ 994500 h 3781151"/>
              <a:gd name="connsiteX107" fmla="*/ 9230382 w 12192000"/>
              <a:gd name="connsiteY107" fmla="*/ 955654 h 3781151"/>
              <a:gd name="connsiteX108" fmla="*/ 9347314 w 12192000"/>
              <a:gd name="connsiteY108" fmla="*/ 933744 h 3781151"/>
              <a:gd name="connsiteX109" fmla="*/ 9492995 w 12192000"/>
              <a:gd name="connsiteY109" fmla="*/ 830749 h 3781151"/>
              <a:gd name="connsiteX110" fmla="*/ 9568501 w 12192000"/>
              <a:gd name="connsiteY110" fmla="*/ 787793 h 3781151"/>
              <a:gd name="connsiteX111" fmla="*/ 9691686 w 12192000"/>
              <a:gd name="connsiteY111" fmla="*/ 738088 h 3781151"/>
              <a:gd name="connsiteX112" fmla="*/ 9728219 w 12192000"/>
              <a:gd name="connsiteY112" fmla="*/ 719921 h 3781151"/>
              <a:gd name="connsiteX113" fmla="*/ 10080661 w 12192000"/>
              <a:gd name="connsiteY113" fmla="*/ 505423 h 3781151"/>
              <a:gd name="connsiteX114" fmla="*/ 10335073 w 12192000"/>
              <a:gd name="connsiteY114" fmla="*/ 523921 h 3781151"/>
              <a:gd name="connsiteX115" fmla="*/ 10593135 w 12192000"/>
              <a:gd name="connsiteY115" fmla="*/ 467427 h 3781151"/>
              <a:gd name="connsiteX116" fmla="*/ 10655931 w 12192000"/>
              <a:gd name="connsiteY116" fmla="*/ 401632 h 3781151"/>
              <a:gd name="connsiteX117" fmla="*/ 10695298 w 12192000"/>
              <a:gd name="connsiteY117" fmla="*/ 391761 h 3781151"/>
              <a:gd name="connsiteX118" fmla="*/ 10761489 w 12192000"/>
              <a:gd name="connsiteY118" fmla="*/ 380170 h 3781151"/>
              <a:gd name="connsiteX119" fmla="*/ 10853610 w 12192000"/>
              <a:gd name="connsiteY119" fmla="*/ 332449 h 3781151"/>
              <a:gd name="connsiteX120" fmla="*/ 11052930 w 12192000"/>
              <a:gd name="connsiteY120" fmla="*/ 280871 h 3781151"/>
              <a:gd name="connsiteX121" fmla="*/ 11359700 w 12192000"/>
              <a:gd name="connsiteY121" fmla="*/ 158445 h 3781151"/>
              <a:gd name="connsiteX122" fmla="*/ 11672425 w 12192000"/>
              <a:gd name="connsiteY122" fmla="*/ 31452 h 3781151"/>
              <a:gd name="connsiteX123" fmla="*/ 11912086 w 12192000"/>
              <a:gd name="connsiteY123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672452 w 12192000"/>
              <a:gd name="connsiteY102" fmla="*/ 1135782 h 3781151"/>
              <a:gd name="connsiteX103" fmla="*/ 8824768 w 12192000"/>
              <a:gd name="connsiteY103" fmla="*/ 1121217 h 3781151"/>
              <a:gd name="connsiteX104" fmla="*/ 8909609 w 12192000"/>
              <a:gd name="connsiteY104" fmla="*/ 1087532 h 3781151"/>
              <a:gd name="connsiteX105" fmla="*/ 9036318 w 12192000"/>
              <a:gd name="connsiteY105" fmla="*/ 994500 h 3781151"/>
              <a:gd name="connsiteX106" fmla="*/ 9230382 w 12192000"/>
              <a:gd name="connsiteY106" fmla="*/ 955654 h 3781151"/>
              <a:gd name="connsiteX107" fmla="*/ 9347314 w 12192000"/>
              <a:gd name="connsiteY107" fmla="*/ 933744 h 3781151"/>
              <a:gd name="connsiteX108" fmla="*/ 9492995 w 12192000"/>
              <a:gd name="connsiteY108" fmla="*/ 830749 h 3781151"/>
              <a:gd name="connsiteX109" fmla="*/ 9568501 w 12192000"/>
              <a:gd name="connsiteY109" fmla="*/ 787793 h 3781151"/>
              <a:gd name="connsiteX110" fmla="*/ 9691686 w 12192000"/>
              <a:gd name="connsiteY110" fmla="*/ 738088 h 3781151"/>
              <a:gd name="connsiteX111" fmla="*/ 9728219 w 12192000"/>
              <a:gd name="connsiteY111" fmla="*/ 719921 h 3781151"/>
              <a:gd name="connsiteX112" fmla="*/ 10080661 w 12192000"/>
              <a:gd name="connsiteY112" fmla="*/ 505423 h 3781151"/>
              <a:gd name="connsiteX113" fmla="*/ 10335073 w 12192000"/>
              <a:gd name="connsiteY113" fmla="*/ 523921 h 3781151"/>
              <a:gd name="connsiteX114" fmla="*/ 10593135 w 12192000"/>
              <a:gd name="connsiteY114" fmla="*/ 467427 h 3781151"/>
              <a:gd name="connsiteX115" fmla="*/ 10655931 w 12192000"/>
              <a:gd name="connsiteY115" fmla="*/ 401632 h 3781151"/>
              <a:gd name="connsiteX116" fmla="*/ 10695298 w 12192000"/>
              <a:gd name="connsiteY116" fmla="*/ 391761 h 3781151"/>
              <a:gd name="connsiteX117" fmla="*/ 10761489 w 12192000"/>
              <a:gd name="connsiteY117" fmla="*/ 380170 h 3781151"/>
              <a:gd name="connsiteX118" fmla="*/ 10853610 w 12192000"/>
              <a:gd name="connsiteY118" fmla="*/ 332449 h 3781151"/>
              <a:gd name="connsiteX119" fmla="*/ 11052930 w 12192000"/>
              <a:gd name="connsiteY119" fmla="*/ 280871 h 3781151"/>
              <a:gd name="connsiteX120" fmla="*/ 11359700 w 12192000"/>
              <a:gd name="connsiteY120" fmla="*/ 158445 h 3781151"/>
              <a:gd name="connsiteX121" fmla="*/ 11672425 w 12192000"/>
              <a:gd name="connsiteY121" fmla="*/ 31452 h 3781151"/>
              <a:gd name="connsiteX122" fmla="*/ 11912086 w 12192000"/>
              <a:gd name="connsiteY122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080661 w 12192000"/>
              <a:gd name="connsiteY111" fmla="*/ 505423 h 3781151"/>
              <a:gd name="connsiteX112" fmla="*/ 10335073 w 12192000"/>
              <a:gd name="connsiteY112" fmla="*/ 523921 h 3781151"/>
              <a:gd name="connsiteX113" fmla="*/ 10593135 w 12192000"/>
              <a:gd name="connsiteY113" fmla="*/ 467427 h 3781151"/>
              <a:gd name="connsiteX114" fmla="*/ 10655931 w 12192000"/>
              <a:gd name="connsiteY114" fmla="*/ 401632 h 3781151"/>
              <a:gd name="connsiteX115" fmla="*/ 10695298 w 12192000"/>
              <a:gd name="connsiteY115" fmla="*/ 391761 h 3781151"/>
              <a:gd name="connsiteX116" fmla="*/ 10761489 w 12192000"/>
              <a:gd name="connsiteY116" fmla="*/ 380170 h 3781151"/>
              <a:gd name="connsiteX117" fmla="*/ 10853610 w 12192000"/>
              <a:gd name="connsiteY117" fmla="*/ 332449 h 3781151"/>
              <a:gd name="connsiteX118" fmla="*/ 11052930 w 12192000"/>
              <a:gd name="connsiteY118" fmla="*/ 280871 h 3781151"/>
              <a:gd name="connsiteX119" fmla="*/ 11359700 w 12192000"/>
              <a:gd name="connsiteY119" fmla="*/ 158445 h 3781151"/>
              <a:gd name="connsiteX120" fmla="*/ 11672425 w 12192000"/>
              <a:gd name="connsiteY120" fmla="*/ 31452 h 3781151"/>
              <a:gd name="connsiteX121" fmla="*/ 11912086 w 12192000"/>
              <a:gd name="connsiteY121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335073 w 12192000"/>
              <a:gd name="connsiteY111" fmla="*/ 523921 h 3781151"/>
              <a:gd name="connsiteX112" fmla="*/ 10593135 w 12192000"/>
              <a:gd name="connsiteY112" fmla="*/ 467427 h 3781151"/>
              <a:gd name="connsiteX113" fmla="*/ 10655931 w 12192000"/>
              <a:gd name="connsiteY113" fmla="*/ 401632 h 3781151"/>
              <a:gd name="connsiteX114" fmla="*/ 10695298 w 12192000"/>
              <a:gd name="connsiteY114" fmla="*/ 391761 h 3781151"/>
              <a:gd name="connsiteX115" fmla="*/ 10761489 w 12192000"/>
              <a:gd name="connsiteY115" fmla="*/ 380170 h 3781151"/>
              <a:gd name="connsiteX116" fmla="*/ 10853610 w 12192000"/>
              <a:gd name="connsiteY116" fmla="*/ 332449 h 3781151"/>
              <a:gd name="connsiteX117" fmla="*/ 11052930 w 12192000"/>
              <a:gd name="connsiteY117" fmla="*/ 280871 h 3781151"/>
              <a:gd name="connsiteX118" fmla="*/ 11359700 w 12192000"/>
              <a:gd name="connsiteY118" fmla="*/ 158445 h 3781151"/>
              <a:gd name="connsiteX119" fmla="*/ 11672425 w 12192000"/>
              <a:gd name="connsiteY119" fmla="*/ 31452 h 3781151"/>
              <a:gd name="connsiteX120" fmla="*/ 11912086 w 12192000"/>
              <a:gd name="connsiteY12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10335073 w 12192000"/>
              <a:gd name="connsiteY110" fmla="*/ 523921 h 3781151"/>
              <a:gd name="connsiteX111" fmla="*/ 10593135 w 12192000"/>
              <a:gd name="connsiteY111" fmla="*/ 467427 h 3781151"/>
              <a:gd name="connsiteX112" fmla="*/ 10655931 w 12192000"/>
              <a:gd name="connsiteY112" fmla="*/ 401632 h 3781151"/>
              <a:gd name="connsiteX113" fmla="*/ 10695298 w 12192000"/>
              <a:gd name="connsiteY113" fmla="*/ 391761 h 3781151"/>
              <a:gd name="connsiteX114" fmla="*/ 10761489 w 12192000"/>
              <a:gd name="connsiteY114" fmla="*/ 380170 h 3781151"/>
              <a:gd name="connsiteX115" fmla="*/ 10853610 w 12192000"/>
              <a:gd name="connsiteY115" fmla="*/ 332449 h 3781151"/>
              <a:gd name="connsiteX116" fmla="*/ 11052930 w 12192000"/>
              <a:gd name="connsiteY116" fmla="*/ 280871 h 3781151"/>
              <a:gd name="connsiteX117" fmla="*/ 11359700 w 12192000"/>
              <a:gd name="connsiteY117" fmla="*/ 158445 h 3781151"/>
              <a:gd name="connsiteX118" fmla="*/ 11672425 w 12192000"/>
              <a:gd name="connsiteY118" fmla="*/ 31452 h 3781151"/>
              <a:gd name="connsiteX119" fmla="*/ 11912086 w 12192000"/>
              <a:gd name="connsiteY11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866007 w 12192000"/>
              <a:gd name="connsiteY96" fmla="*/ 1305544 h 3781151"/>
              <a:gd name="connsiteX97" fmla="*/ 8068308 w 12192000"/>
              <a:gd name="connsiteY97" fmla="*/ 1283051 h 3781151"/>
              <a:gd name="connsiteX98" fmla="*/ 8202385 w 12192000"/>
              <a:gd name="connsiteY98" fmla="*/ 1312300 h 3781151"/>
              <a:gd name="connsiteX99" fmla="*/ 8367138 w 12192000"/>
              <a:gd name="connsiteY99" fmla="*/ 1289211 h 3781151"/>
              <a:gd name="connsiteX100" fmla="*/ 8396799 w 12192000"/>
              <a:gd name="connsiteY100" fmla="*/ 1291584 h 3781151"/>
              <a:gd name="connsiteX101" fmla="*/ 8824768 w 12192000"/>
              <a:gd name="connsiteY101" fmla="*/ 1121217 h 3781151"/>
              <a:gd name="connsiteX102" fmla="*/ 8909609 w 12192000"/>
              <a:gd name="connsiteY102" fmla="*/ 1087532 h 3781151"/>
              <a:gd name="connsiteX103" fmla="*/ 9036318 w 12192000"/>
              <a:gd name="connsiteY103" fmla="*/ 994500 h 3781151"/>
              <a:gd name="connsiteX104" fmla="*/ 9230382 w 12192000"/>
              <a:gd name="connsiteY104" fmla="*/ 955654 h 3781151"/>
              <a:gd name="connsiteX105" fmla="*/ 9347314 w 12192000"/>
              <a:gd name="connsiteY105" fmla="*/ 933744 h 3781151"/>
              <a:gd name="connsiteX106" fmla="*/ 9492995 w 12192000"/>
              <a:gd name="connsiteY106" fmla="*/ 830749 h 3781151"/>
              <a:gd name="connsiteX107" fmla="*/ 9568501 w 12192000"/>
              <a:gd name="connsiteY107" fmla="*/ 787793 h 3781151"/>
              <a:gd name="connsiteX108" fmla="*/ 9691686 w 12192000"/>
              <a:gd name="connsiteY108" fmla="*/ 738088 h 3781151"/>
              <a:gd name="connsiteX109" fmla="*/ 10335073 w 12192000"/>
              <a:gd name="connsiteY109" fmla="*/ 523921 h 3781151"/>
              <a:gd name="connsiteX110" fmla="*/ 10593135 w 12192000"/>
              <a:gd name="connsiteY110" fmla="*/ 467427 h 3781151"/>
              <a:gd name="connsiteX111" fmla="*/ 10655931 w 12192000"/>
              <a:gd name="connsiteY111" fmla="*/ 401632 h 3781151"/>
              <a:gd name="connsiteX112" fmla="*/ 10695298 w 12192000"/>
              <a:gd name="connsiteY112" fmla="*/ 391761 h 3781151"/>
              <a:gd name="connsiteX113" fmla="*/ 10761489 w 12192000"/>
              <a:gd name="connsiteY113" fmla="*/ 380170 h 3781151"/>
              <a:gd name="connsiteX114" fmla="*/ 10853610 w 12192000"/>
              <a:gd name="connsiteY114" fmla="*/ 332449 h 3781151"/>
              <a:gd name="connsiteX115" fmla="*/ 11052930 w 12192000"/>
              <a:gd name="connsiteY115" fmla="*/ 280871 h 3781151"/>
              <a:gd name="connsiteX116" fmla="*/ 11359700 w 12192000"/>
              <a:gd name="connsiteY116" fmla="*/ 158445 h 3781151"/>
              <a:gd name="connsiteX117" fmla="*/ 11672425 w 12192000"/>
              <a:gd name="connsiteY117" fmla="*/ 31452 h 3781151"/>
              <a:gd name="connsiteX118" fmla="*/ 11912086 w 12192000"/>
              <a:gd name="connsiteY118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51064" y="2385948"/>
                  <a:pt x="2795149" y="2294935"/>
                </a:cubicBezTo>
                <a:cubicBezTo>
                  <a:pt x="2849418" y="2251684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61300" y="2123913"/>
                  <a:pt x="3237969" y="2038624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61589" y="1341113"/>
                  <a:pt x="7787080" y="1316724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73071" y="1263585"/>
                  <a:pt x="8739300" y="1155226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82215" y="945528"/>
                  <a:pt x="9303545" y="954561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819448" y="694109"/>
                  <a:pt x="10184832" y="569031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A60E8-3A07-43A5-1B06-41CD13C5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445" y="1162593"/>
            <a:ext cx="3113149" cy="2370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“red cap”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E04629-D45F-E79D-2C42-6C5181B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4041" y="702860"/>
            <a:ext cx="5843939" cy="543181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D83BA75-E6B9-4130-6FC6-0C35D2467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84041" cy="846170"/>
          </a:xfrm>
          <a:custGeom>
            <a:avLst/>
            <a:gdLst>
              <a:gd name="connsiteX0" fmla="*/ 0 w 7605194"/>
              <a:gd name="connsiteY0" fmla="*/ 0 h 1246254"/>
              <a:gd name="connsiteX1" fmla="*/ 7605194 w 7605194"/>
              <a:gd name="connsiteY1" fmla="*/ 0 h 1246254"/>
              <a:gd name="connsiteX2" fmla="*/ 7474629 w 7605194"/>
              <a:gd name="connsiteY2" fmla="*/ 62140 h 1246254"/>
              <a:gd name="connsiteX3" fmla="*/ 7288435 w 7605194"/>
              <a:gd name="connsiteY3" fmla="*/ 50627 h 1246254"/>
              <a:gd name="connsiteX4" fmla="*/ 7155923 w 7605194"/>
              <a:gd name="connsiteY4" fmla="*/ 117325 h 1246254"/>
              <a:gd name="connsiteX5" fmla="*/ 6902454 w 7605194"/>
              <a:gd name="connsiteY5" fmla="*/ 218677 h 1246254"/>
              <a:gd name="connsiteX6" fmla="*/ 6762357 w 7605194"/>
              <a:gd name="connsiteY6" fmla="*/ 280337 h 1246254"/>
              <a:gd name="connsiteX7" fmla="*/ 6631499 w 7605194"/>
              <a:gd name="connsiteY7" fmla="*/ 310567 h 1246254"/>
              <a:gd name="connsiteX8" fmla="*/ 6458440 w 7605194"/>
              <a:gd name="connsiteY8" fmla="*/ 357008 h 1246254"/>
              <a:gd name="connsiteX9" fmla="*/ 6324003 w 7605194"/>
              <a:gd name="connsiteY9" fmla="*/ 395689 h 1246254"/>
              <a:gd name="connsiteX10" fmla="*/ 6113470 w 7605194"/>
              <a:gd name="connsiteY10" fmla="*/ 415703 h 1246254"/>
              <a:gd name="connsiteX11" fmla="*/ 5995690 w 7605194"/>
              <a:gd name="connsiteY11" fmla="*/ 469172 h 1246254"/>
              <a:gd name="connsiteX12" fmla="*/ 5867264 w 7605194"/>
              <a:gd name="connsiteY12" fmla="*/ 495827 h 1246254"/>
              <a:gd name="connsiteX13" fmla="*/ 5707574 w 7605194"/>
              <a:gd name="connsiteY13" fmla="*/ 515377 h 1246254"/>
              <a:gd name="connsiteX14" fmla="*/ 5650094 w 7605194"/>
              <a:gd name="connsiteY14" fmla="*/ 529855 h 1246254"/>
              <a:gd name="connsiteX15" fmla="*/ 5630196 w 7605194"/>
              <a:gd name="connsiteY15" fmla="*/ 546641 h 1246254"/>
              <a:gd name="connsiteX16" fmla="*/ 5601107 w 7605194"/>
              <a:gd name="connsiteY16" fmla="*/ 562496 h 1246254"/>
              <a:gd name="connsiteX17" fmla="*/ 5551268 w 7605194"/>
              <a:gd name="connsiteY17" fmla="*/ 599212 h 1246254"/>
              <a:gd name="connsiteX18" fmla="*/ 5422767 w 7605194"/>
              <a:gd name="connsiteY18" fmla="*/ 610016 h 1246254"/>
              <a:gd name="connsiteX19" fmla="*/ 5419576 w 7605194"/>
              <a:gd name="connsiteY19" fmla="*/ 619694 h 1246254"/>
              <a:gd name="connsiteX20" fmla="*/ 5382932 w 7605194"/>
              <a:gd name="connsiteY20" fmla="*/ 627097 h 1246254"/>
              <a:gd name="connsiteX21" fmla="*/ 5213714 w 7605194"/>
              <a:gd name="connsiteY21" fmla="*/ 664259 h 1246254"/>
              <a:gd name="connsiteX22" fmla="*/ 5035908 w 7605194"/>
              <a:gd name="connsiteY22" fmla="*/ 676542 h 1246254"/>
              <a:gd name="connsiteX23" fmla="*/ 5000218 w 7605194"/>
              <a:gd name="connsiteY23" fmla="*/ 698530 h 1246254"/>
              <a:gd name="connsiteX24" fmla="*/ 4946628 w 7605194"/>
              <a:gd name="connsiteY24" fmla="*/ 735163 h 1246254"/>
              <a:gd name="connsiteX25" fmla="*/ 4914425 w 7605194"/>
              <a:gd name="connsiteY25" fmla="*/ 748575 h 1246254"/>
              <a:gd name="connsiteX26" fmla="*/ 4827869 w 7605194"/>
              <a:gd name="connsiteY26" fmla="*/ 793591 h 1246254"/>
              <a:gd name="connsiteX27" fmla="*/ 4742246 w 7605194"/>
              <a:gd name="connsiteY27" fmla="*/ 845064 h 1246254"/>
              <a:gd name="connsiteX28" fmla="*/ 4674623 w 7605194"/>
              <a:gd name="connsiteY28" fmla="*/ 837344 h 1246254"/>
              <a:gd name="connsiteX29" fmla="*/ 4592157 w 7605194"/>
              <a:gd name="connsiteY29" fmla="*/ 898701 h 1246254"/>
              <a:gd name="connsiteX30" fmla="*/ 4395020 w 7605194"/>
              <a:gd name="connsiteY30" fmla="*/ 911632 h 1246254"/>
              <a:gd name="connsiteX31" fmla="*/ 4295451 w 7605194"/>
              <a:gd name="connsiteY31" fmla="*/ 900692 h 1246254"/>
              <a:gd name="connsiteX32" fmla="*/ 4183267 w 7605194"/>
              <a:gd name="connsiteY32" fmla="*/ 899692 h 1246254"/>
              <a:gd name="connsiteX33" fmla="*/ 3868727 w 7605194"/>
              <a:gd name="connsiteY33" fmla="*/ 917255 h 1246254"/>
              <a:gd name="connsiteX34" fmla="*/ 3743007 w 7605194"/>
              <a:gd name="connsiteY34" fmla="*/ 930206 h 1246254"/>
              <a:gd name="connsiteX35" fmla="*/ 3740588 w 7605194"/>
              <a:gd name="connsiteY35" fmla="*/ 942450 h 1246254"/>
              <a:gd name="connsiteX36" fmla="*/ 3700101 w 7605194"/>
              <a:gd name="connsiteY36" fmla="*/ 956776 h 1246254"/>
              <a:gd name="connsiteX37" fmla="*/ 3590677 w 7605194"/>
              <a:gd name="connsiteY37" fmla="*/ 953115 h 1246254"/>
              <a:gd name="connsiteX38" fmla="*/ 3525795 w 7605194"/>
              <a:gd name="connsiteY38" fmla="*/ 958232 h 1246254"/>
              <a:gd name="connsiteX39" fmla="*/ 3502065 w 7605194"/>
              <a:gd name="connsiteY39" fmla="*/ 971655 h 1246254"/>
              <a:gd name="connsiteX40" fmla="*/ 3468311 w 7605194"/>
              <a:gd name="connsiteY40" fmla="*/ 982682 h 1246254"/>
              <a:gd name="connsiteX41" fmla="*/ 3326498 w 7605194"/>
              <a:gd name="connsiteY41" fmla="*/ 993668 h 1246254"/>
              <a:gd name="connsiteX42" fmla="*/ 3266719 w 7605194"/>
              <a:gd name="connsiteY42" fmla="*/ 1001132 h 1246254"/>
              <a:gd name="connsiteX43" fmla="*/ 3262161 w 7605194"/>
              <a:gd name="connsiteY43" fmla="*/ 1010197 h 1246254"/>
              <a:gd name="connsiteX44" fmla="*/ 3151194 w 7605194"/>
              <a:gd name="connsiteY44" fmla="*/ 1012065 h 1246254"/>
              <a:gd name="connsiteX45" fmla="*/ 3071459 w 7605194"/>
              <a:gd name="connsiteY45" fmla="*/ 1006999 h 1246254"/>
              <a:gd name="connsiteX46" fmla="*/ 2964197 w 7605194"/>
              <a:gd name="connsiteY46" fmla="*/ 973220 h 1246254"/>
              <a:gd name="connsiteX47" fmla="*/ 2917598 w 7605194"/>
              <a:gd name="connsiteY47" fmla="*/ 991261 h 1246254"/>
              <a:gd name="connsiteX48" fmla="*/ 2791675 w 7605194"/>
              <a:gd name="connsiteY48" fmla="*/ 1021023 h 1246254"/>
              <a:gd name="connsiteX49" fmla="*/ 2728690 w 7605194"/>
              <a:gd name="connsiteY49" fmla="*/ 1048683 h 1246254"/>
              <a:gd name="connsiteX50" fmla="*/ 2691768 w 7605194"/>
              <a:gd name="connsiteY50" fmla="*/ 1056796 h 1246254"/>
              <a:gd name="connsiteX51" fmla="*/ 2491871 w 7605194"/>
              <a:gd name="connsiteY51" fmla="*/ 1096695 h 1246254"/>
              <a:gd name="connsiteX52" fmla="*/ 2349778 w 7605194"/>
              <a:gd name="connsiteY52" fmla="*/ 1146160 h 1246254"/>
              <a:gd name="connsiteX53" fmla="*/ 2175625 w 7605194"/>
              <a:gd name="connsiteY53" fmla="*/ 1174124 h 1246254"/>
              <a:gd name="connsiteX54" fmla="*/ 2037411 w 7605194"/>
              <a:gd name="connsiteY54" fmla="*/ 1168494 h 1246254"/>
              <a:gd name="connsiteX55" fmla="*/ 1973582 w 7605194"/>
              <a:gd name="connsiteY55" fmla="*/ 1163390 h 1246254"/>
              <a:gd name="connsiteX56" fmla="*/ 1723017 w 7605194"/>
              <a:gd name="connsiteY56" fmla="*/ 1160371 h 1246254"/>
              <a:gd name="connsiteX57" fmla="*/ 1678061 w 7605194"/>
              <a:gd name="connsiteY57" fmla="*/ 1147636 h 1246254"/>
              <a:gd name="connsiteX58" fmla="*/ 1609244 w 7605194"/>
              <a:gd name="connsiteY58" fmla="*/ 1142559 h 1246254"/>
              <a:gd name="connsiteX59" fmla="*/ 1588073 w 7605194"/>
              <a:gd name="connsiteY59" fmla="*/ 1138412 h 1246254"/>
              <a:gd name="connsiteX60" fmla="*/ 1377751 w 7605194"/>
              <a:gd name="connsiteY60" fmla="*/ 1108189 h 1246254"/>
              <a:gd name="connsiteX61" fmla="*/ 1269190 w 7605194"/>
              <a:gd name="connsiteY61" fmla="*/ 1117852 h 1246254"/>
              <a:gd name="connsiteX62" fmla="*/ 1092740 w 7605194"/>
              <a:gd name="connsiteY62" fmla="*/ 1099724 h 1246254"/>
              <a:gd name="connsiteX63" fmla="*/ 974176 w 7605194"/>
              <a:gd name="connsiteY63" fmla="*/ 1143343 h 1246254"/>
              <a:gd name="connsiteX64" fmla="*/ 748758 w 7605194"/>
              <a:gd name="connsiteY64" fmla="*/ 1132518 h 1246254"/>
              <a:gd name="connsiteX65" fmla="*/ 466991 w 7605194"/>
              <a:gd name="connsiteY65" fmla="*/ 1138669 h 1246254"/>
              <a:gd name="connsiteX66" fmla="*/ 335907 w 7605194"/>
              <a:gd name="connsiteY66" fmla="*/ 1182335 h 1246254"/>
              <a:gd name="connsiteX67" fmla="*/ 263136 w 7605194"/>
              <a:gd name="connsiteY67" fmla="*/ 1208491 h 1246254"/>
              <a:gd name="connsiteX68" fmla="*/ 162795 w 7605194"/>
              <a:gd name="connsiteY68" fmla="*/ 1245356 h 1246254"/>
              <a:gd name="connsiteX69" fmla="*/ 35177 w 7605194"/>
              <a:gd name="connsiteY69" fmla="*/ 1241336 h 1246254"/>
              <a:gd name="connsiteX70" fmla="*/ 0 w 7605194"/>
              <a:gd name="connsiteY70" fmla="*/ 1239517 h 124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605194" h="1246254">
                <a:moveTo>
                  <a:pt x="0" y="0"/>
                </a:moveTo>
                <a:lnTo>
                  <a:pt x="7605194" y="0"/>
                </a:lnTo>
                <a:lnTo>
                  <a:pt x="7474629" y="62140"/>
                </a:lnTo>
                <a:cubicBezTo>
                  <a:pt x="7492628" y="46311"/>
                  <a:pt x="7295302" y="29551"/>
                  <a:pt x="7288435" y="50627"/>
                </a:cubicBezTo>
                <a:cubicBezTo>
                  <a:pt x="7233022" y="73997"/>
                  <a:pt x="7203507" y="54448"/>
                  <a:pt x="7155923" y="117325"/>
                </a:cubicBezTo>
                <a:cubicBezTo>
                  <a:pt x="7091593" y="145333"/>
                  <a:pt x="6962039" y="200393"/>
                  <a:pt x="6902454" y="218677"/>
                </a:cubicBezTo>
                <a:cubicBezTo>
                  <a:pt x="6836859" y="245846"/>
                  <a:pt x="6807516" y="265022"/>
                  <a:pt x="6762357" y="280337"/>
                </a:cubicBezTo>
                <a:cubicBezTo>
                  <a:pt x="6723842" y="313158"/>
                  <a:pt x="6674615" y="318151"/>
                  <a:pt x="6631499" y="310567"/>
                </a:cubicBezTo>
                <a:cubicBezTo>
                  <a:pt x="6580847" y="323345"/>
                  <a:pt x="6519896" y="349758"/>
                  <a:pt x="6458440" y="357008"/>
                </a:cubicBezTo>
                <a:cubicBezTo>
                  <a:pt x="6393854" y="354599"/>
                  <a:pt x="6376560" y="392846"/>
                  <a:pt x="6324003" y="395689"/>
                </a:cubicBezTo>
                <a:cubicBezTo>
                  <a:pt x="6247285" y="405586"/>
                  <a:pt x="6172072" y="397602"/>
                  <a:pt x="6113470" y="415703"/>
                </a:cubicBezTo>
                <a:cubicBezTo>
                  <a:pt x="6093266" y="472531"/>
                  <a:pt x="6024348" y="452803"/>
                  <a:pt x="5995690" y="469172"/>
                </a:cubicBezTo>
                <a:cubicBezTo>
                  <a:pt x="5944396" y="483753"/>
                  <a:pt x="5915284" y="488126"/>
                  <a:pt x="5867264" y="495827"/>
                </a:cubicBezTo>
                <a:cubicBezTo>
                  <a:pt x="5838049" y="473928"/>
                  <a:pt x="5744033" y="545123"/>
                  <a:pt x="5707574" y="515377"/>
                </a:cubicBezTo>
                <a:cubicBezTo>
                  <a:pt x="5694501" y="508626"/>
                  <a:pt x="5656098" y="513354"/>
                  <a:pt x="5650094" y="529855"/>
                </a:cubicBezTo>
                <a:cubicBezTo>
                  <a:pt x="5642347" y="534056"/>
                  <a:pt x="5632533" y="529367"/>
                  <a:pt x="5630196" y="546641"/>
                </a:cubicBezTo>
                <a:cubicBezTo>
                  <a:pt x="5625719" y="567591"/>
                  <a:pt x="5595173" y="538867"/>
                  <a:pt x="5601107" y="562496"/>
                </a:cubicBezTo>
                <a:cubicBezTo>
                  <a:pt x="5579479" y="542883"/>
                  <a:pt x="5567128" y="587056"/>
                  <a:pt x="5551268" y="599212"/>
                </a:cubicBezTo>
                <a:cubicBezTo>
                  <a:pt x="5521545" y="607132"/>
                  <a:pt x="5444715" y="606602"/>
                  <a:pt x="5422767" y="610016"/>
                </a:cubicBezTo>
                <a:cubicBezTo>
                  <a:pt x="5422031" y="613482"/>
                  <a:pt x="5420956" y="616740"/>
                  <a:pt x="5419576" y="619694"/>
                </a:cubicBezTo>
                <a:cubicBezTo>
                  <a:pt x="5411553" y="636851"/>
                  <a:pt x="5395146" y="640166"/>
                  <a:pt x="5382932" y="627097"/>
                </a:cubicBezTo>
                <a:cubicBezTo>
                  <a:pt x="5326987" y="639191"/>
                  <a:pt x="5271551" y="656018"/>
                  <a:pt x="5213714" y="664259"/>
                </a:cubicBezTo>
                <a:cubicBezTo>
                  <a:pt x="5201392" y="668566"/>
                  <a:pt x="5049856" y="675497"/>
                  <a:pt x="5035908" y="676542"/>
                </a:cubicBezTo>
                <a:cubicBezTo>
                  <a:pt x="5014702" y="682704"/>
                  <a:pt x="5007446" y="636570"/>
                  <a:pt x="5000218" y="698530"/>
                </a:cubicBezTo>
                <a:cubicBezTo>
                  <a:pt x="4975418" y="688546"/>
                  <a:pt x="4975257" y="715830"/>
                  <a:pt x="4946628" y="735163"/>
                </a:cubicBezTo>
                <a:cubicBezTo>
                  <a:pt x="4931401" y="723013"/>
                  <a:pt x="4922231" y="732306"/>
                  <a:pt x="4914425" y="748575"/>
                </a:cubicBezTo>
                <a:cubicBezTo>
                  <a:pt x="4883896" y="750874"/>
                  <a:pt x="4860091" y="778025"/>
                  <a:pt x="4827869" y="793591"/>
                </a:cubicBezTo>
                <a:cubicBezTo>
                  <a:pt x="4788822" y="784336"/>
                  <a:pt x="4776708" y="828597"/>
                  <a:pt x="4742246" y="845064"/>
                </a:cubicBezTo>
                <a:cubicBezTo>
                  <a:pt x="4716705" y="852357"/>
                  <a:pt x="4699637" y="828405"/>
                  <a:pt x="4674623" y="837344"/>
                </a:cubicBezTo>
                <a:lnTo>
                  <a:pt x="4592157" y="898701"/>
                </a:lnTo>
                <a:cubicBezTo>
                  <a:pt x="4546849" y="899497"/>
                  <a:pt x="4450878" y="911263"/>
                  <a:pt x="4395020" y="911632"/>
                </a:cubicBezTo>
                <a:lnTo>
                  <a:pt x="4295451" y="900692"/>
                </a:lnTo>
                <a:cubicBezTo>
                  <a:pt x="4251687" y="942266"/>
                  <a:pt x="4254388" y="896931"/>
                  <a:pt x="4183267" y="899692"/>
                </a:cubicBezTo>
                <a:cubicBezTo>
                  <a:pt x="4112146" y="902453"/>
                  <a:pt x="3947407" y="917547"/>
                  <a:pt x="3868727" y="917255"/>
                </a:cubicBezTo>
                <a:cubicBezTo>
                  <a:pt x="3795351" y="922341"/>
                  <a:pt x="3764364" y="926007"/>
                  <a:pt x="3743007" y="930206"/>
                </a:cubicBezTo>
                <a:lnTo>
                  <a:pt x="3740588" y="942450"/>
                </a:lnTo>
                <a:lnTo>
                  <a:pt x="3700101" y="956776"/>
                </a:lnTo>
                <a:cubicBezTo>
                  <a:pt x="3670274" y="930427"/>
                  <a:pt x="3627640" y="988390"/>
                  <a:pt x="3590677" y="953115"/>
                </a:cubicBezTo>
                <a:cubicBezTo>
                  <a:pt x="3577003" y="944340"/>
                  <a:pt x="3534187" y="942867"/>
                  <a:pt x="3525795" y="958232"/>
                </a:cubicBezTo>
                <a:cubicBezTo>
                  <a:pt x="3516807" y="961149"/>
                  <a:pt x="3506501" y="954937"/>
                  <a:pt x="3502065" y="971655"/>
                </a:cubicBezTo>
                <a:cubicBezTo>
                  <a:pt x="3494877" y="991667"/>
                  <a:pt x="3464319" y="958352"/>
                  <a:pt x="3468311" y="982682"/>
                </a:cubicBezTo>
                <a:cubicBezTo>
                  <a:pt x="3439050" y="986351"/>
                  <a:pt x="3360097" y="990593"/>
                  <a:pt x="3326498" y="993668"/>
                </a:cubicBezTo>
                <a:cubicBezTo>
                  <a:pt x="3307804" y="967786"/>
                  <a:pt x="3301737" y="1036045"/>
                  <a:pt x="3266719" y="1001132"/>
                </a:cubicBezTo>
                <a:cubicBezTo>
                  <a:pt x="3265536" y="1004442"/>
                  <a:pt x="3281415" y="1008374"/>
                  <a:pt x="3262161" y="1010197"/>
                </a:cubicBezTo>
                <a:cubicBezTo>
                  <a:pt x="3242906" y="1012019"/>
                  <a:pt x="3163242" y="1026954"/>
                  <a:pt x="3151194" y="1012065"/>
                </a:cubicBezTo>
                <a:cubicBezTo>
                  <a:pt x="3106165" y="1004049"/>
                  <a:pt x="3114260" y="1013405"/>
                  <a:pt x="3071459" y="1006999"/>
                </a:cubicBezTo>
                <a:cubicBezTo>
                  <a:pt x="3065832" y="1025980"/>
                  <a:pt x="2978359" y="982084"/>
                  <a:pt x="2964197" y="973220"/>
                </a:cubicBezTo>
                <a:cubicBezTo>
                  <a:pt x="2939403" y="972011"/>
                  <a:pt x="2944404" y="1019497"/>
                  <a:pt x="2917598" y="991261"/>
                </a:cubicBezTo>
                <a:cubicBezTo>
                  <a:pt x="2888845" y="999227"/>
                  <a:pt x="2823159" y="1011452"/>
                  <a:pt x="2791675" y="1021023"/>
                </a:cubicBezTo>
                <a:cubicBezTo>
                  <a:pt x="2765430" y="1007170"/>
                  <a:pt x="2762312" y="1034141"/>
                  <a:pt x="2728690" y="1048683"/>
                </a:cubicBezTo>
                <a:cubicBezTo>
                  <a:pt x="2713226" y="1034223"/>
                  <a:pt x="2702121" y="1041949"/>
                  <a:pt x="2691768" y="1056796"/>
                </a:cubicBezTo>
                <a:cubicBezTo>
                  <a:pt x="2652268" y="1069463"/>
                  <a:pt x="2548870" y="1081801"/>
                  <a:pt x="2491871" y="1096695"/>
                </a:cubicBezTo>
                <a:cubicBezTo>
                  <a:pt x="2433233" y="1115660"/>
                  <a:pt x="2402455" y="1137920"/>
                  <a:pt x="2349778" y="1146160"/>
                </a:cubicBezTo>
                <a:cubicBezTo>
                  <a:pt x="2299466" y="1174224"/>
                  <a:pt x="2212816" y="1164043"/>
                  <a:pt x="2175625" y="1174124"/>
                </a:cubicBezTo>
                <a:cubicBezTo>
                  <a:pt x="2141905" y="1168663"/>
                  <a:pt x="2071085" y="1170283"/>
                  <a:pt x="2037411" y="1168494"/>
                </a:cubicBezTo>
                <a:cubicBezTo>
                  <a:pt x="2020095" y="1221320"/>
                  <a:pt x="1996234" y="1160088"/>
                  <a:pt x="1973582" y="1163390"/>
                </a:cubicBezTo>
                <a:lnTo>
                  <a:pt x="1723017" y="1160371"/>
                </a:lnTo>
                <a:cubicBezTo>
                  <a:pt x="1711603" y="1126676"/>
                  <a:pt x="1682011" y="1185150"/>
                  <a:pt x="1678061" y="1147636"/>
                </a:cubicBezTo>
                <a:cubicBezTo>
                  <a:pt x="1665221" y="1173937"/>
                  <a:pt x="1634143" y="1137965"/>
                  <a:pt x="1609244" y="1142559"/>
                </a:cubicBezTo>
                <a:cubicBezTo>
                  <a:pt x="1602767" y="1126306"/>
                  <a:pt x="1597099" y="1127936"/>
                  <a:pt x="1588073" y="1138412"/>
                </a:cubicBezTo>
                <a:cubicBezTo>
                  <a:pt x="1508763" y="1158167"/>
                  <a:pt x="1412632" y="1092292"/>
                  <a:pt x="1377751" y="1108189"/>
                </a:cubicBezTo>
                <a:cubicBezTo>
                  <a:pt x="1359039" y="1112684"/>
                  <a:pt x="1316798" y="1124092"/>
                  <a:pt x="1269190" y="1117852"/>
                </a:cubicBezTo>
                <a:cubicBezTo>
                  <a:pt x="1244635" y="1081573"/>
                  <a:pt x="1115372" y="1098514"/>
                  <a:pt x="1092740" y="1099724"/>
                </a:cubicBezTo>
                <a:cubicBezTo>
                  <a:pt x="1043570" y="1103973"/>
                  <a:pt x="1042994" y="1144806"/>
                  <a:pt x="974176" y="1143343"/>
                </a:cubicBezTo>
                <a:cubicBezTo>
                  <a:pt x="949931" y="1089663"/>
                  <a:pt x="786126" y="1134305"/>
                  <a:pt x="748758" y="1132518"/>
                </a:cubicBezTo>
                <a:cubicBezTo>
                  <a:pt x="664227" y="1131739"/>
                  <a:pt x="552459" y="1130267"/>
                  <a:pt x="466991" y="1138669"/>
                </a:cubicBezTo>
                <a:cubicBezTo>
                  <a:pt x="432928" y="1151669"/>
                  <a:pt x="369882" y="1170698"/>
                  <a:pt x="335907" y="1182335"/>
                </a:cubicBezTo>
                <a:cubicBezTo>
                  <a:pt x="321782" y="1197573"/>
                  <a:pt x="262481" y="1180784"/>
                  <a:pt x="263136" y="1208491"/>
                </a:cubicBezTo>
                <a:cubicBezTo>
                  <a:pt x="228423" y="1169675"/>
                  <a:pt x="218751" y="1236852"/>
                  <a:pt x="162795" y="1245356"/>
                </a:cubicBezTo>
                <a:cubicBezTo>
                  <a:pt x="133519" y="1247933"/>
                  <a:pt x="83993" y="1244460"/>
                  <a:pt x="35177" y="1241336"/>
                </a:cubicBezTo>
                <a:lnTo>
                  <a:pt x="0" y="123951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0E655739-E92E-FD77-0D5B-C4B2F395C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0765" y="41718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pixelated red helmet&#10;&#10;Description automatically generated">
            <a:extLst>
              <a:ext uri="{FF2B5EF4-FFF2-40B4-BE49-F238E27FC236}">
                <a16:creationId xmlns:a16="http://schemas.microsoft.com/office/drawing/2014/main" id="{D10F11A1-459E-1419-01F3-C00F9863C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473" y="2701041"/>
            <a:ext cx="1898210" cy="1440810"/>
          </a:xfrm>
        </p:spPr>
      </p:pic>
    </p:spTree>
    <p:extLst>
      <p:ext uri="{BB962C8B-B14F-4D97-AF65-F5344CB8AC3E}">
        <p14:creationId xmlns:p14="http://schemas.microsoft.com/office/powerpoint/2010/main" val="243586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477EED-793F-65CE-0E90-65B383AD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A5A9F8-75BD-6991-66CA-5456EAE2F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AF3B26B-48D4-3FE7-B154-D9A3A9C98E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AF3B26B-48D4-3FE7-B154-D9A3A9C98E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799BC96-894F-AAFC-7B71-5717AE668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8E044FB-B80B-F4D7-AE0C-472AF7F18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7314 w 12192000"/>
              <a:gd name="connsiteY110" fmla="*/ 933744 h 3781151"/>
              <a:gd name="connsiteX111" fmla="*/ 9492995 w 12192000"/>
              <a:gd name="connsiteY111" fmla="*/ 830749 h 3781151"/>
              <a:gd name="connsiteX112" fmla="*/ 9568501 w 12192000"/>
              <a:gd name="connsiteY112" fmla="*/ 787793 h 3781151"/>
              <a:gd name="connsiteX113" fmla="*/ 9691686 w 12192000"/>
              <a:gd name="connsiteY113" fmla="*/ 738088 h 3781151"/>
              <a:gd name="connsiteX114" fmla="*/ 9728219 w 12192000"/>
              <a:gd name="connsiteY114" fmla="*/ 719921 h 3781151"/>
              <a:gd name="connsiteX115" fmla="*/ 10080661 w 12192000"/>
              <a:gd name="connsiteY115" fmla="*/ 505423 h 3781151"/>
              <a:gd name="connsiteX116" fmla="*/ 10335073 w 12192000"/>
              <a:gd name="connsiteY116" fmla="*/ 523921 h 3781151"/>
              <a:gd name="connsiteX117" fmla="*/ 10593135 w 12192000"/>
              <a:gd name="connsiteY117" fmla="*/ 467427 h 3781151"/>
              <a:gd name="connsiteX118" fmla="*/ 10655931 w 12192000"/>
              <a:gd name="connsiteY118" fmla="*/ 401632 h 3781151"/>
              <a:gd name="connsiteX119" fmla="*/ 10695298 w 12192000"/>
              <a:gd name="connsiteY119" fmla="*/ 391761 h 3781151"/>
              <a:gd name="connsiteX120" fmla="*/ 10761489 w 12192000"/>
              <a:gd name="connsiteY120" fmla="*/ 380170 h 3781151"/>
              <a:gd name="connsiteX121" fmla="*/ 10853610 w 12192000"/>
              <a:gd name="connsiteY121" fmla="*/ 332449 h 3781151"/>
              <a:gd name="connsiteX122" fmla="*/ 11052930 w 12192000"/>
              <a:gd name="connsiteY122" fmla="*/ 280871 h 3781151"/>
              <a:gd name="connsiteX123" fmla="*/ 11359700 w 12192000"/>
              <a:gd name="connsiteY123" fmla="*/ 158445 h 3781151"/>
              <a:gd name="connsiteX124" fmla="*/ 11672425 w 12192000"/>
              <a:gd name="connsiteY124" fmla="*/ 31452 h 3781151"/>
              <a:gd name="connsiteX125" fmla="*/ 11912086 w 12192000"/>
              <a:gd name="connsiteY125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347314 w 12192000"/>
              <a:gd name="connsiteY109" fmla="*/ 933744 h 3781151"/>
              <a:gd name="connsiteX110" fmla="*/ 9492995 w 12192000"/>
              <a:gd name="connsiteY110" fmla="*/ 830749 h 3781151"/>
              <a:gd name="connsiteX111" fmla="*/ 9568501 w 12192000"/>
              <a:gd name="connsiteY111" fmla="*/ 787793 h 3781151"/>
              <a:gd name="connsiteX112" fmla="*/ 9691686 w 12192000"/>
              <a:gd name="connsiteY112" fmla="*/ 738088 h 3781151"/>
              <a:gd name="connsiteX113" fmla="*/ 9728219 w 12192000"/>
              <a:gd name="connsiteY113" fmla="*/ 719921 h 3781151"/>
              <a:gd name="connsiteX114" fmla="*/ 10080661 w 12192000"/>
              <a:gd name="connsiteY114" fmla="*/ 505423 h 3781151"/>
              <a:gd name="connsiteX115" fmla="*/ 10335073 w 12192000"/>
              <a:gd name="connsiteY115" fmla="*/ 523921 h 3781151"/>
              <a:gd name="connsiteX116" fmla="*/ 10593135 w 12192000"/>
              <a:gd name="connsiteY116" fmla="*/ 467427 h 3781151"/>
              <a:gd name="connsiteX117" fmla="*/ 10655931 w 12192000"/>
              <a:gd name="connsiteY117" fmla="*/ 401632 h 3781151"/>
              <a:gd name="connsiteX118" fmla="*/ 10695298 w 12192000"/>
              <a:gd name="connsiteY118" fmla="*/ 391761 h 3781151"/>
              <a:gd name="connsiteX119" fmla="*/ 10761489 w 12192000"/>
              <a:gd name="connsiteY119" fmla="*/ 380170 h 3781151"/>
              <a:gd name="connsiteX120" fmla="*/ 10853610 w 12192000"/>
              <a:gd name="connsiteY120" fmla="*/ 332449 h 3781151"/>
              <a:gd name="connsiteX121" fmla="*/ 11052930 w 12192000"/>
              <a:gd name="connsiteY121" fmla="*/ 280871 h 3781151"/>
              <a:gd name="connsiteX122" fmla="*/ 11359700 w 12192000"/>
              <a:gd name="connsiteY122" fmla="*/ 158445 h 3781151"/>
              <a:gd name="connsiteX123" fmla="*/ 11672425 w 12192000"/>
              <a:gd name="connsiteY123" fmla="*/ 31452 h 3781151"/>
              <a:gd name="connsiteX124" fmla="*/ 11912086 w 12192000"/>
              <a:gd name="connsiteY124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569515 w 12192000"/>
              <a:gd name="connsiteY102" fmla="*/ 1207037 h 3781151"/>
              <a:gd name="connsiteX103" fmla="*/ 8672452 w 12192000"/>
              <a:gd name="connsiteY103" fmla="*/ 1135782 h 3781151"/>
              <a:gd name="connsiteX104" fmla="*/ 8824768 w 12192000"/>
              <a:gd name="connsiteY104" fmla="*/ 1121217 h 3781151"/>
              <a:gd name="connsiteX105" fmla="*/ 8909609 w 12192000"/>
              <a:gd name="connsiteY105" fmla="*/ 1087532 h 3781151"/>
              <a:gd name="connsiteX106" fmla="*/ 9036318 w 12192000"/>
              <a:gd name="connsiteY106" fmla="*/ 994500 h 3781151"/>
              <a:gd name="connsiteX107" fmla="*/ 9230382 w 12192000"/>
              <a:gd name="connsiteY107" fmla="*/ 955654 h 3781151"/>
              <a:gd name="connsiteX108" fmla="*/ 9347314 w 12192000"/>
              <a:gd name="connsiteY108" fmla="*/ 933744 h 3781151"/>
              <a:gd name="connsiteX109" fmla="*/ 9492995 w 12192000"/>
              <a:gd name="connsiteY109" fmla="*/ 830749 h 3781151"/>
              <a:gd name="connsiteX110" fmla="*/ 9568501 w 12192000"/>
              <a:gd name="connsiteY110" fmla="*/ 787793 h 3781151"/>
              <a:gd name="connsiteX111" fmla="*/ 9691686 w 12192000"/>
              <a:gd name="connsiteY111" fmla="*/ 738088 h 3781151"/>
              <a:gd name="connsiteX112" fmla="*/ 9728219 w 12192000"/>
              <a:gd name="connsiteY112" fmla="*/ 719921 h 3781151"/>
              <a:gd name="connsiteX113" fmla="*/ 10080661 w 12192000"/>
              <a:gd name="connsiteY113" fmla="*/ 505423 h 3781151"/>
              <a:gd name="connsiteX114" fmla="*/ 10335073 w 12192000"/>
              <a:gd name="connsiteY114" fmla="*/ 523921 h 3781151"/>
              <a:gd name="connsiteX115" fmla="*/ 10593135 w 12192000"/>
              <a:gd name="connsiteY115" fmla="*/ 467427 h 3781151"/>
              <a:gd name="connsiteX116" fmla="*/ 10655931 w 12192000"/>
              <a:gd name="connsiteY116" fmla="*/ 401632 h 3781151"/>
              <a:gd name="connsiteX117" fmla="*/ 10695298 w 12192000"/>
              <a:gd name="connsiteY117" fmla="*/ 391761 h 3781151"/>
              <a:gd name="connsiteX118" fmla="*/ 10761489 w 12192000"/>
              <a:gd name="connsiteY118" fmla="*/ 380170 h 3781151"/>
              <a:gd name="connsiteX119" fmla="*/ 10853610 w 12192000"/>
              <a:gd name="connsiteY119" fmla="*/ 332449 h 3781151"/>
              <a:gd name="connsiteX120" fmla="*/ 11052930 w 12192000"/>
              <a:gd name="connsiteY120" fmla="*/ 280871 h 3781151"/>
              <a:gd name="connsiteX121" fmla="*/ 11359700 w 12192000"/>
              <a:gd name="connsiteY121" fmla="*/ 158445 h 3781151"/>
              <a:gd name="connsiteX122" fmla="*/ 11672425 w 12192000"/>
              <a:gd name="connsiteY122" fmla="*/ 31452 h 3781151"/>
              <a:gd name="connsiteX123" fmla="*/ 11912086 w 12192000"/>
              <a:gd name="connsiteY123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672452 w 12192000"/>
              <a:gd name="connsiteY102" fmla="*/ 1135782 h 3781151"/>
              <a:gd name="connsiteX103" fmla="*/ 8824768 w 12192000"/>
              <a:gd name="connsiteY103" fmla="*/ 1121217 h 3781151"/>
              <a:gd name="connsiteX104" fmla="*/ 8909609 w 12192000"/>
              <a:gd name="connsiteY104" fmla="*/ 1087532 h 3781151"/>
              <a:gd name="connsiteX105" fmla="*/ 9036318 w 12192000"/>
              <a:gd name="connsiteY105" fmla="*/ 994500 h 3781151"/>
              <a:gd name="connsiteX106" fmla="*/ 9230382 w 12192000"/>
              <a:gd name="connsiteY106" fmla="*/ 955654 h 3781151"/>
              <a:gd name="connsiteX107" fmla="*/ 9347314 w 12192000"/>
              <a:gd name="connsiteY107" fmla="*/ 933744 h 3781151"/>
              <a:gd name="connsiteX108" fmla="*/ 9492995 w 12192000"/>
              <a:gd name="connsiteY108" fmla="*/ 830749 h 3781151"/>
              <a:gd name="connsiteX109" fmla="*/ 9568501 w 12192000"/>
              <a:gd name="connsiteY109" fmla="*/ 787793 h 3781151"/>
              <a:gd name="connsiteX110" fmla="*/ 9691686 w 12192000"/>
              <a:gd name="connsiteY110" fmla="*/ 738088 h 3781151"/>
              <a:gd name="connsiteX111" fmla="*/ 9728219 w 12192000"/>
              <a:gd name="connsiteY111" fmla="*/ 719921 h 3781151"/>
              <a:gd name="connsiteX112" fmla="*/ 10080661 w 12192000"/>
              <a:gd name="connsiteY112" fmla="*/ 505423 h 3781151"/>
              <a:gd name="connsiteX113" fmla="*/ 10335073 w 12192000"/>
              <a:gd name="connsiteY113" fmla="*/ 523921 h 3781151"/>
              <a:gd name="connsiteX114" fmla="*/ 10593135 w 12192000"/>
              <a:gd name="connsiteY114" fmla="*/ 467427 h 3781151"/>
              <a:gd name="connsiteX115" fmla="*/ 10655931 w 12192000"/>
              <a:gd name="connsiteY115" fmla="*/ 401632 h 3781151"/>
              <a:gd name="connsiteX116" fmla="*/ 10695298 w 12192000"/>
              <a:gd name="connsiteY116" fmla="*/ 391761 h 3781151"/>
              <a:gd name="connsiteX117" fmla="*/ 10761489 w 12192000"/>
              <a:gd name="connsiteY117" fmla="*/ 380170 h 3781151"/>
              <a:gd name="connsiteX118" fmla="*/ 10853610 w 12192000"/>
              <a:gd name="connsiteY118" fmla="*/ 332449 h 3781151"/>
              <a:gd name="connsiteX119" fmla="*/ 11052930 w 12192000"/>
              <a:gd name="connsiteY119" fmla="*/ 280871 h 3781151"/>
              <a:gd name="connsiteX120" fmla="*/ 11359700 w 12192000"/>
              <a:gd name="connsiteY120" fmla="*/ 158445 h 3781151"/>
              <a:gd name="connsiteX121" fmla="*/ 11672425 w 12192000"/>
              <a:gd name="connsiteY121" fmla="*/ 31452 h 3781151"/>
              <a:gd name="connsiteX122" fmla="*/ 11912086 w 12192000"/>
              <a:gd name="connsiteY122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080661 w 12192000"/>
              <a:gd name="connsiteY111" fmla="*/ 505423 h 3781151"/>
              <a:gd name="connsiteX112" fmla="*/ 10335073 w 12192000"/>
              <a:gd name="connsiteY112" fmla="*/ 523921 h 3781151"/>
              <a:gd name="connsiteX113" fmla="*/ 10593135 w 12192000"/>
              <a:gd name="connsiteY113" fmla="*/ 467427 h 3781151"/>
              <a:gd name="connsiteX114" fmla="*/ 10655931 w 12192000"/>
              <a:gd name="connsiteY114" fmla="*/ 401632 h 3781151"/>
              <a:gd name="connsiteX115" fmla="*/ 10695298 w 12192000"/>
              <a:gd name="connsiteY115" fmla="*/ 391761 h 3781151"/>
              <a:gd name="connsiteX116" fmla="*/ 10761489 w 12192000"/>
              <a:gd name="connsiteY116" fmla="*/ 380170 h 3781151"/>
              <a:gd name="connsiteX117" fmla="*/ 10853610 w 12192000"/>
              <a:gd name="connsiteY117" fmla="*/ 332449 h 3781151"/>
              <a:gd name="connsiteX118" fmla="*/ 11052930 w 12192000"/>
              <a:gd name="connsiteY118" fmla="*/ 280871 h 3781151"/>
              <a:gd name="connsiteX119" fmla="*/ 11359700 w 12192000"/>
              <a:gd name="connsiteY119" fmla="*/ 158445 h 3781151"/>
              <a:gd name="connsiteX120" fmla="*/ 11672425 w 12192000"/>
              <a:gd name="connsiteY120" fmla="*/ 31452 h 3781151"/>
              <a:gd name="connsiteX121" fmla="*/ 11912086 w 12192000"/>
              <a:gd name="connsiteY121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335073 w 12192000"/>
              <a:gd name="connsiteY111" fmla="*/ 523921 h 3781151"/>
              <a:gd name="connsiteX112" fmla="*/ 10593135 w 12192000"/>
              <a:gd name="connsiteY112" fmla="*/ 467427 h 3781151"/>
              <a:gd name="connsiteX113" fmla="*/ 10655931 w 12192000"/>
              <a:gd name="connsiteY113" fmla="*/ 401632 h 3781151"/>
              <a:gd name="connsiteX114" fmla="*/ 10695298 w 12192000"/>
              <a:gd name="connsiteY114" fmla="*/ 391761 h 3781151"/>
              <a:gd name="connsiteX115" fmla="*/ 10761489 w 12192000"/>
              <a:gd name="connsiteY115" fmla="*/ 380170 h 3781151"/>
              <a:gd name="connsiteX116" fmla="*/ 10853610 w 12192000"/>
              <a:gd name="connsiteY116" fmla="*/ 332449 h 3781151"/>
              <a:gd name="connsiteX117" fmla="*/ 11052930 w 12192000"/>
              <a:gd name="connsiteY117" fmla="*/ 280871 h 3781151"/>
              <a:gd name="connsiteX118" fmla="*/ 11359700 w 12192000"/>
              <a:gd name="connsiteY118" fmla="*/ 158445 h 3781151"/>
              <a:gd name="connsiteX119" fmla="*/ 11672425 w 12192000"/>
              <a:gd name="connsiteY119" fmla="*/ 31452 h 3781151"/>
              <a:gd name="connsiteX120" fmla="*/ 11912086 w 12192000"/>
              <a:gd name="connsiteY12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10335073 w 12192000"/>
              <a:gd name="connsiteY110" fmla="*/ 523921 h 3781151"/>
              <a:gd name="connsiteX111" fmla="*/ 10593135 w 12192000"/>
              <a:gd name="connsiteY111" fmla="*/ 467427 h 3781151"/>
              <a:gd name="connsiteX112" fmla="*/ 10655931 w 12192000"/>
              <a:gd name="connsiteY112" fmla="*/ 401632 h 3781151"/>
              <a:gd name="connsiteX113" fmla="*/ 10695298 w 12192000"/>
              <a:gd name="connsiteY113" fmla="*/ 391761 h 3781151"/>
              <a:gd name="connsiteX114" fmla="*/ 10761489 w 12192000"/>
              <a:gd name="connsiteY114" fmla="*/ 380170 h 3781151"/>
              <a:gd name="connsiteX115" fmla="*/ 10853610 w 12192000"/>
              <a:gd name="connsiteY115" fmla="*/ 332449 h 3781151"/>
              <a:gd name="connsiteX116" fmla="*/ 11052930 w 12192000"/>
              <a:gd name="connsiteY116" fmla="*/ 280871 h 3781151"/>
              <a:gd name="connsiteX117" fmla="*/ 11359700 w 12192000"/>
              <a:gd name="connsiteY117" fmla="*/ 158445 h 3781151"/>
              <a:gd name="connsiteX118" fmla="*/ 11672425 w 12192000"/>
              <a:gd name="connsiteY118" fmla="*/ 31452 h 3781151"/>
              <a:gd name="connsiteX119" fmla="*/ 11912086 w 12192000"/>
              <a:gd name="connsiteY11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866007 w 12192000"/>
              <a:gd name="connsiteY96" fmla="*/ 1305544 h 3781151"/>
              <a:gd name="connsiteX97" fmla="*/ 8068308 w 12192000"/>
              <a:gd name="connsiteY97" fmla="*/ 1283051 h 3781151"/>
              <a:gd name="connsiteX98" fmla="*/ 8202385 w 12192000"/>
              <a:gd name="connsiteY98" fmla="*/ 1312300 h 3781151"/>
              <a:gd name="connsiteX99" fmla="*/ 8367138 w 12192000"/>
              <a:gd name="connsiteY99" fmla="*/ 1289211 h 3781151"/>
              <a:gd name="connsiteX100" fmla="*/ 8396799 w 12192000"/>
              <a:gd name="connsiteY100" fmla="*/ 1291584 h 3781151"/>
              <a:gd name="connsiteX101" fmla="*/ 8824768 w 12192000"/>
              <a:gd name="connsiteY101" fmla="*/ 1121217 h 3781151"/>
              <a:gd name="connsiteX102" fmla="*/ 8909609 w 12192000"/>
              <a:gd name="connsiteY102" fmla="*/ 1087532 h 3781151"/>
              <a:gd name="connsiteX103" fmla="*/ 9036318 w 12192000"/>
              <a:gd name="connsiteY103" fmla="*/ 994500 h 3781151"/>
              <a:gd name="connsiteX104" fmla="*/ 9230382 w 12192000"/>
              <a:gd name="connsiteY104" fmla="*/ 955654 h 3781151"/>
              <a:gd name="connsiteX105" fmla="*/ 9347314 w 12192000"/>
              <a:gd name="connsiteY105" fmla="*/ 933744 h 3781151"/>
              <a:gd name="connsiteX106" fmla="*/ 9492995 w 12192000"/>
              <a:gd name="connsiteY106" fmla="*/ 830749 h 3781151"/>
              <a:gd name="connsiteX107" fmla="*/ 9568501 w 12192000"/>
              <a:gd name="connsiteY107" fmla="*/ 787793 h 3781151"/>
              <a:gd name="connsiteX108" fmla="*/ 9691686 w 12192000"/>
              <a:gd name="connsiteY108" fmla="*/ 738088 h 3781151"/>
              <a:gd name="connsiteX109" fmla="*/ 10335073 w 12192000"/>
              <a:gd name="connsiteY109" fmla="*/ 523921 h 3781151"/>
              <a:gd name="connsiteX110" fmla="*/ 10593135 w 12192000"/>
              <a:gd name="connsiteY110" fmla="*/ 467427 h 3781151"/>
              <a:gd name="connsiteX111" fmla="*/ 10655931 w 12192000"/>
              <a:gd name="connsiteY111" fmla="*/ 401632 h 3781151"/>
              <a:gd name="connsiteX112" fmla="*/ 10695298 w 12192000"/>
              <a:gd name="connsiteY112" fmla="*/ 391761 h 3781151"/>
              <a:gd name="connsiteX113" fmla="*/ 10761489 w 12192000"/>
              <a:gd name="connsiteY113" fmla="*/ 380170 h 3781151"/>
              <a:gd name="connsiteX114" fmla="*/ 10853610 w 12192000"/>
              <a:gd name="connsiteY114" fmla="*/ 332449 h 3781151"/>
              <a:gd name="connsiteX115" fmla="*/ 11052930 w 12192000"/>
              <a:gd name="connsiteY115" fmla="*/ 280871 h 3781151"/>
              <a:gd name="connsiteX116" fmla="*/ 11359700 w 12192000"/>
              <a:gd name="connsiteY116" fmla="*/ 158445 h 3781151"/>
              <a:gd name="connsiteX117" fmla="*/ 11672425 w 12192000"/>
              <a:gd name="connsiteY117" fmla="*/ 31452 h 3781151"/>
              <a:gd name="connsiteX118" fmla="*/ 11912086 w 12192000"/>
              <a:gd name="connsiteY118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51064" y="2385948"/>
                  <a:pt x="2795149" y="2294935"/>
                </a:cubicBezTo>
                <a:cubicBezTo>
                  <a:pt x="2849418" y="2251684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61300" y="2123913"/>
                  <a:pt x="3237969" y="2038624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61589" y="1341113"/>
                  <a:pt x="7787080" y="1316724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73071" y="1263585"/>
                  <a:pt x="8739300" y="1155226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82215" y="945528"/>
                  <a:pt x="9303545" y="954561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819448" y="694109"/>
                  <a:pt x="10184832" y="569031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EA789-237F-28DA-A968-75403E568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1" y="1162593"/>
            <a:ext cx="3284574" cy="2370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“Blue bird”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D072586-8C89-3E61-0738-DDD05873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4041" y="702860"/>
            <a:ext cx="5843939" cy="543181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AA2704A-7D2E-B9E4-F7E8-150FB0A3C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84041" cy="846170"/>
          </a:xfrm>
          <a:custGeom>
            <a:avLst/>
            <a:gdLst>
              <a:gd name="connsiteX0" fmla="*/ 0 w 7605194"/>
              <a:gd name="connsiteY0" fmla="*/ 0 h 1246254"/>
              <a:gd name="connsiteX1" fmla="*/ 7605194 w 7605194"/>
              <a:gd name="connsiteY1" fmla="*/ 0 h 1246254"/>
              <a:gd name="connsiteX2" fmla="*/ 7474629 w 7605194"/>
              <a:gd name="connsiteY2" fmla="*/ 62140 h 1246254"/>
              <a:gd name="connsiteX3" fmla="*/ 7288435 w 7605194"/>
              <a:gd name="connsiteY3" fmla="*/ 50627 h 1246254"/>
              <a:gd name="connsiteX4" fmla="*/ 7155923 w 7605194"/>
              <a:gd name="connsiteY4" fmla="*/ 117325 h 1246254"/>
              <a:gd name="connsiteX5" fmla="*/ 6902454 w 7605194"/>
              <a:gd name="connsiteY5" fmla="*/ 218677 h 1246254"/>
              <a:gd name="connsiteX6" fmla="*/ 6762357 w 7605194"/>
              <a:gd name="connsiteY6" fmla="*/ 280337 h 1246254"/>
              <a:gd name="connsiteX7" fmla="*/ 6631499 w 7605194"/>
              <a:gd name="connsiteY7" fmla="*/ 310567 h 1246254"/>
              <a:gd name="connsiteX8" fmla="*/ 6458440 w 7605194"/>
              <a:gd name="connsiteY8" fmla="*/ 357008 h 1246254"/>
              <a:gd name="connsiteX9" fmla="*/ 6324003 w 7605194"/>
              <a:gd name="connsiteY9" fmla="*/ 395689 h 1246254"/>
              <a:gd name="connsiteX10" fmla="*/ 6113470 w 7605194"/>
              <a:gd name="connsiteY10" fmla="*/ 415703 h 1246254"/>
              <a:gd name="connsiteX11" fmla="*/ 5995690 w 7605194"/>
              <a:gd name="connsiteY11" fmla="*/ 469172 h 1246254"/>
              <a:gd name="connsiteX12" fmla="*/ 5867264 w 7605194"/>
              <a:gd name="connsiteY12" fmla="*/ 495827 h 1246254"/>
              <a:gd name="connsiteX13" fmla="*/ 5707574 w 7605194"/>
              <a:gd name="connsiteY13" fmla="*/ 515377 h 1246254"/>
              <a:gd name="connsiteX14" fmla="*/ 5650094 w 7605194"/>
              <a:gd name="connsiteY14" fmla="*/ 529855 h 1246254"/>
              <a:gd name="connsiteX15" fmla="*/ 5630196 w 7605194"/>
              <a:gd name="connsiteY15" fmla="*/ 546641 h 1246254"/>
              <a:gd name="connsiteX16" fmla="*/ 5601107 w 7605194"/>
              <a:gd name="connsiteY16" fmla="*/ 562496 h 1246254"/>
              <a:gd name="connsiteX17" fmla="*/ 5551268 w 7605194"/>
              <a:gd name="connsiteY17" fmla="*/ 599212 h 1246254"/>
              <a:gd name="connsiteX18" fmla="*/ 5422767 w 7605194"/>
              <a:gd name="connsiteY18" fmla="*/ 610016 h 1246254"/>
              <a:gd name="connsiteX19" fmla="*/ 5419576 w 7605194"/>
              <a:gd name="connsiteY19" fmla="*/ 619694 h 1246254"/>
              <a:gd name="connsiteX20" fmla="*/ 5382932 w 7605194"/>
              <a:gd name="connsiteY20" fmla="*/ 627097 h 1246254"/>
              <a:gd name="connsiteX21" fmla="*/ 5213714 w 7605194"/>
              <a:gd name="connsiteY21" fmla="*/ 664259 h 1246254"/>
              <a:gd name="connsiteX22" fmla="*/ 5035908 w 7605194"/>
              <a:gd name="connsiteY22" fmla="*/ 676542 h 1246254"/>
              <a:gd name="connsiteX23" fmla="*/ 5000218 w 7605194"/>
              <a:gd name="connsiteY23" fmla="*/ 698530 h 1246254"/>
              <a:gd name="connsiteX24" fmla="*/ 4946628 w 7605194"/>
              <a:gd name="connsiteY24" fmla="*/ 735163 h 1246254"/>
              <a:gd name="connsiteX25" fmla="*/ 4914425 w 7605194"/>
              <a:gd name="connsiteY25" fmla="*/ 748575 h 1246254"/>
              <a:gd name="connsiteX26" fmla="*/ 4827869 w 7605194"/>
              <a:gd name="connsiteY26" fmla="*/ 793591 h 1246254"/>
              <a:gd name="connsiteX27" fmla="*/ 4742246 w 7605194"/>
              <a:gd name="connsiteY27" fmla="*/ 845064 h 1246254"/>
              <a:gd name="connsiteX28" fmla="*/ 4674623 w 7605194"/>
              <a:gd name="connsiteY28" fmla="*/ 837344 h 1246254"/>
              <a:gd name="connsiteX29" fmla="*/ 4592157 w 7605194"/>
              <a:gd name="connsiteY29" fmla="*/ 898701 h 1246254"/>
              <a:gd name="connsiteX30" fmla="*/ 4395020 w 7605194"/>
              <a:gd name="connsiteY30" fmla="*/ 911632 h 1246254"/>
              <a:gd name="connsiteX31" fmla="*/ 4295451 w 7605194"/>
              <a:gd name="connsiteY31" fmla="*/ 900692 h 1246254"/>
              <a:gd name="connsiteX32" fmla="*/ 4183267 w 7605194"/>
              <a:gd name="connsiteY32" fmla="*/ 899692 h 1246254"/>
              <a:gd name="connsiteX33" fmla="*/ 3868727 w 7605194"/>
              <a:gd name="connsiteY33" fmla="*/ 917255 h 1246254"/>
              <a:gd name="connsiteX34" fmla="*/ 3743007 w 7605194"/>
              <a:gd name="connsiteY34" fmla="*/ 930206 h 1246254"/>
              <a:gd name="connsiteX35" fmla="*/ 3740588 w 7605194"/>
              <a:gd name="connsiteY35" fmla="*/ 942450 h 1246254"/>
              <a:gd name="connsiteX36" fmla="*/ 3700101 w 7605194"/>
              <a:gd name="connsiteY36" fmla="*/ 956776 h 1246254"/>
              <a:gd name="connsiteX37" fmla="*/ 3590677 w 7605194"/>
              <a:gd name="connsiteY37" fmla="*/ 953115 h 1246254"/>
              <a:gd name="connsiteX38" fmla="*/ 3525795 w 7605194"/>
              <a:gd name="connsiteY38" fmla="*/ 958232 h 1246254"/>
              <a:gd name="connsiteX39" fmla="*/ 3502065 w 7605194"/>
              <a:gd name="connsiteY39" fmla="*/ 971655 h 1246254"/>
              <a:gd name="connsiteX40" fmla="*/ 3468311 w 7605194"/>
              <a:gd name="connsiteY40" fmla="*/ 982682 h 1246254"/>
              <a:gd name="connsiteX41" fmla="*/ 3326498 w 7605194"/>
              <a:gd name="connsiteY41" fmla="*/ 993668 h 1246254"/>
              <a:gd name="connsiteX42" fmla="*/ 3266719 w 7605194"/>
              <a:gd name="connsiteY42" fmla="*/ 1001132 h 1246254"/>
              <a:gd name="connsiteX43" fmla="*/ 3262161 w 7605194"/>
              <a:gd name="connsiteY43" fmla="*/ 1010197 h 1246254"/>
              <a:gd name="connsiteX44" fmla="*/ 3151194 w 7605194"/>
              <a:gd name="connsiteY44" fmla="*/ 1012065 h 1246254"/>
              <a:gd name="connsiteX45" fmla="*/ 3071459 w 7605194"/>
              <a:gd name="connsiteY45" fmla="*/ 1006999 h 1246254"/>
              <a:gd name="connsiteX46" fmla="*/ 2964197 w 7605194"/>
              <a:gd name="connsiteY46" fmla="*/ 973220 h 1246254"/>
              <a:gd name="connsiteX47" fmla="*/ 2917598 w 7605194"/>
              <a:gd name="connsiteY47" fmla="*/ 991261 h 1246254"/>
              <a:gd name="connsiteX48" fmla="*/ 2791675 w 7605194"/>
              <a:gd name="connsiteY48" fmla="*/ 1021023 h 1246254"/>
              <a:gd name="connsiteX49" fmla="*/ 2728690 w 7605194"/>
              <a:gd name="connsiteY49" fmla="*/ 1048683 h 1246254"/>
              <a:gd name="connsiteX50" fmla="*/ 2691768 w 7605194"/>
              <a:gd name="connsiteY50" fmla="*/ 1056796 h 1246254"/>
              <a:gd name="connsiteX51" fmla="*/ 2491871 w 7605194"/>
              <a:gd name="connsiteY51" fmla="*/ 1096695 h 1246254"/>
              <a:gd name="connsiteX52" fmla="*/ 2349778 w 7605194"/>
              <a:gd name="connsiteY52" fmla="*/ 1146160 h 1246254"/>
              <a:gd name="connsiteX53" fmla="*/ 2175625 w 7605194"/>
              <a:gd name="connsiteY53" fmla="*/ 1174124 h 1246254"/>
              <a:gd name="connsiteX54" fmla="*/ 2037411 w 7605194"/>
              <a:gd name="connsiteY54" fmla="*/ 1168494 h 1246254"/>
              <a:gd name="connsiteX55" fmla="*/ 1973582 w 7605194"/>
              <a:gd name="connsiteY55" fmla="*/ 1163390 h 1246254"/>
              <a:gd name="connsiteX56" fmla="*/ 1723017 w 7605194"/>
              <a:gd name="connsiteY56" fmla="*/ 1160371 h 1246254"/>
              <a:gd name="connsiteX57" fmla="*/ 1678061 w 7605194"/>
              <a:gd name="connsiteY57" fmla="*/ 1147636 h 1246254"/>
              <a:gd name="connsiteX58" fmla="*/ 1609244 w 7605194"/>
              <a:gd name="connsiteY58" fmla="*/ 1142559 h 1246254"/>
              <a:gd name="connsiteX59" fmla="*/ 1588073 w 7605194"/>
              <a:gd name="connsiteY59" fmla="*/ 1138412 h 1246254"/>
              <a:gd name="connsiteX60" fmla="*/ 1377751 w 7605194"/>
              <a:gd name="connsiteY60" fmla="*/ 1108189 h 1246254"/>
              <a:gd name="connsiteX61" fmla="*/ 1269190 w 7605194"/>
              <a:gd name="connsiteY61" fmla="*/ 1117852 h 1246254"/>
              <a:gd name="connsiteX62" fmla="*/ 1092740 w 7605194"/>
              <a:gd name="connsiteY62" fmla="*/ 1099724 h 1246254"/>
              <a:gd name="connsiteX63" fmla="*/ 974176 w 7605194"/>
              <a:gd name="connsiteY63" fmla="*/ 1143343 h 1246254"/>
              <a:gd name="connsiteX64" fmla="*/ 748758 w 7605194"/>
              <a:gd name="connsiteY64" fmla="*/ 1132518 h 1246254"/>
              <a:gd name="connsiteX65" fmla="*/ 466991 w 7605194"/>
              <a:gd name="connsiteY65" fmla="*/ 1138669 h 1246254"/>
              <a:gd name="connsiteX66" fmla="*/ 335907 w 7605194"/>
              <a:gd name="connsiteY66" fmla="*/ 1182335 h 1246254"/>
              <a:gd name="connsiteX67" fmla="*/ 263136 w 7605194"/>
              <a:gd name="connsiteY67" fmla="*/ 1208491 h 1246254"/>
              <a:gd name="connsiteX68" fmla="*/ 162795 w 7605194"/>
              <a:gd name="connsiteY68" fmla="*/ 1245356 h 1246254"/>
              <a:gd name="connsiteX69" fmla="*/ 35177 w 7605194"/>
              <a:gd name="connsiteY69" fmla="*/ 1241336 h 1246254"/>
              <a:gd name="connsiteX70" fmla="*/ 0 w 7605194"/>
              <a:gd name="connsiteY70" fmla="*/ 1239517 h 124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605194" h="1246254">
                <a:moveTo>
                  <a:pt x="0" y="0"/>
                </a:moveTo>
                <a:lnTo>
                  <a:pt x="7605194" y="0"/>
                </a:lnTo>
                <a:lnTo>
                  <a:pt x="7474629" y="62140"/>
                </a:lnTo>
                <a:cubicBezTo>
                  <a:pt x="7492628" y="46311"/>
                  <a:pt x="7295302" y="29551"/>
                  <a:pt x="7288435" y="50627"/>
                </a:cubicBezTo>
                <a:cubicBezTo>
                  <a:pt x="7233022" y="73997"/>
                  <a:pt x="7203507" y="54448"/>
                  <a:pt x="7155923" y="117325"/>
                </a:cubicBezTo>
                <a:cubicBezTo>
                  <a:pt x="7091593" y="145333"/>
                  <a:pt x="6962039" y="200393"/>
                  <a:pt x="6902454" y="218677"/>
                </a:cubicBezTo>
                <a:cubicBezTo>
                  <a:pt x="6836859" y="245846"/>
                  <a:pt x="6807516" y="265022"/>
                  <a:pt x="6762357" y="280337"/>
                </a:cubicBezTo>
                <a:cubicBezTo>
                  <a:pt x="6723842" y="313158"/>
                  <a:pt x="6674615" y="318151"/>
                  <a:pt x="6631499" y="310567"/>
                </a:cubicBezTo>
                <a:cubicBezTo>
                  <a:pt x="6580847" y="323345"/>
                  <a:pt x="6519896" y="349758"/>
                  <a:pt x="6458440" y="357008"/>
                </a:cubicBezTo>
                <a:cubicBezTo>
                  <a:pt x="6393854" y="354599"/>
                  <a:pt x="6376560" y="392846"/>
                  <a:pt x="6324003" y="395689"/>
                </a:cubicBezTo>
                <a:cubicBezTo>
                  <a:pt x="6247285" y="405586"/>
                  <a:pt x="6172072" y="397602"/>
                  <a:pt x="6113470" y="415703"/>
                </a:cubicBezTo>
                <a:cubicBezTo>
                  <a:pt x="6093266" y="472531"/>
                  <a:pt x="6024348" y="452803"/>
                  <a:pt x="5995690" y="469172"/>
                </a:cubicBezTo>
                <a:cubicBezTo>
                  <a:pt x="5944396" y="483753"/>
                  <a:pt x="5915284" y="488126"/>
                  <a:pt x="5867264" y="495827"/>
                </a:cubicBezTo>
                <a:cubicBezTo>
                  <a:pt x="5838049" y="473928"/>
                  <a:pt x="5744033" y="545123"/>
                  <a:pt x="5707574" y="515377"/>
                </a:cubicBezTo>
                <a:cubicBezTo>
                  <a:pt x="5694501" y="508626"/>
                  <a:pt x="5656098" y="513354"/>
                  <a:pt x="5650094" y="529855"/>
                </a:cubicBezTo>
                <a:cubicBezTo>
                  <a:pt x="5642347" y="534056"/>
                  <a:pt x="5632533" y="529367"/>
                  <a:pt x="5630196" y="546641"/>
                </a:cubicBezTo>
                <a:cubicBezTo>
                  <a:pt x="5625719" y="567591"/>
                  <a:pt x="5595173" y="538867"/>
                  <a:pt x="5601107" y="562496"/>
                </a:cubicBezTo>
                <a:cubicBezTo>
                  <a:pt x="5579479" y="542883"/>
                  <a:pt x="5567128" y="587056"/>
                  <a:pt x="5551268" y="599212"/>
                </a:cubicBezTo>
                <a:cubicBezTo>
                  <a:pt x="5521545" y="607132"/>
                  <a:pt x="5444715" y="606602"/>
                  <a:pt x="5422767" y="610016"/>
                </a:cubicBezTo>
                <a:cubicBezTo>
                  <a:pt x="5422031" y="613482"/>
                  <a:pt x="5420956" y="616740"/>
                  <a:pt x="5419576" y="619694"/>
                </a:cubicBezTo>
                <a:cubicBezTo>
                  <a:pt x="5411553" y="636851"/>
                  <a:pt x="5395146" y="640166"/>
                  <a:pt x="5382932" y="627097"/>
                </a:cubicBezTo>
                <a:cubicBezTo>
                  <a:pt x="5326987" y="639191"/>
                  <a:pt x="5271551" y="656018"/>
                  <a:pt x="5213714" y="664259"/>
                </a:cubicBezTo>
                <a:cubicBezTo>
                  <a:pt x="5201392" y="668566"/>
                  <a:pt x="5049856" y="675497"/>
                  <a:pt x="5035908" y="676542"/>
                </a:cubicBezTo>
                <a:cubicBezTo>
                  <a:pt x="5014702" y="682704"/>
                  <a:pt x="5007446" y="636570"/>
                  <a:pt x="5000218" y="698530"/>
                </a:cubicBezTo>
                <a:cubicBezTo>
                  <a:pt x="4975418" y="688546"/>
                  <a:pt x="4975257" y="715830"/>
                  <a:pt x="4946628" y="735163"/>
                </a:cubicBezTo>
                <a:cubicBezTo>
                  <a:pt x="4931401" y="723013"/>
                  <a:pt x="4922231" y="732306"/>
                  <a:pt x="4914425" y="748575"/>
                </a:cubicBezTo>
                <a:cubicBezTo>
                  <a:pt x="4883896" y="750874"/>
                  <a:pt x="4860091" y="778025"/>
                  <a:pt x="4827869" y="793591"/>
                </a:cubicBezTo>
                <a:cubicBezTo>
                  <a:pt x="4788822" y="784336"/>
                  <a:pt x="4776708" y="828597"/>
                  <a:pt x="4742246" y="845064"/>
                </a:cubicBezTo>
                <a:cubicBezTo>
                  <a:pt x="4716705" y="852357"/>
                  <a:pt x="4699637" y="828405"/>
                  <a:pt x="4674623" y="837344"/>
                </a:cubicBezTo>
                <a:lnTo>
                  <a:pt x="4592157" y="898701"/>
                </a:lnTo>
                <a:cubicBezTo>
                  <a:pt x="4546849" y="899497"/>
                  <a:pt x="4450878" y="911263"/>
                  <a:pt x="4395020" y="911632"/>
                </a:cubicBezTo>
                <a:lnTo>
                  <a:pt x="4295451" y="900692"/>
                </a:lnTo>
                <a:cubicBezTo>
                  <a:pt x="4251687" y="942266"/>
                  <a:pt x="4254388" y="896931"/>
                  <a:pt x="4183267" y="899692"/>
                </a:cubicBezTo>
                <a:cubicBezTo>
                  <a:pt x="4112146" y="902453"/>
                  <a:pt x="3947407" y="917547"/>
                  <a:pt x="3868727" y="917255"/>
                </a:cubicBezTo>
                <a:cubicBezTo>
                  <a:pt x="3795351" y="922341"/>
                  <a:pt x="3764364" y="926007"/>
                  <a:pt x="3743007" y="930206"/>
                </a:cubicBezTo>
                <a:lnTo>
                  <a:pt x="3740588" y="942450"/>
                </a:lnTo>
                <a:lnTo>
                  <a:pt x="3700101" y="956776"/>
                </a:lnTo>
                <a:cubicBezTo>
                  <a:pt x="3670274" y="930427"/>
                  <a:pt x="3627640" y="988390"/>
                  <a:pt x="3590677" y="953115"/>
                </a:cubicBezTo>
                <a:cubicBezTo>
                  <a:pt x="3577003" y="944340"/>
                  <a:pt x="3534187" y="942867"/>
                  <a:pt x="3525795" y="958232"/>
                </a:cubicBezTo>
                <a:cubicBezTo>
                  <a:pt x="3516807" y="961149"/>
                  <a:pt x="3506501" y="954937"/>
                  <a:pt x="3502065" y="971655"/>
                </a:cubicBezTo>
                <a:cubicBezTo>
                  <a:pt x="3494877" y="991667"/>
                  <a:pt x="3464319" y="958352"/>
                  <a:pt x="3468311" y="982682"/>
                </a:cubicBezTo>
                <a:cubicBezTo>
                  <a:pt x="3439050" y="986351"/>
                  <a:pt x="3360097" y="990593"/>
                  <a:pt x="3326498" y="993668"/>
                </a:cubicBezTo>
                <a:cubicBezTo>
                  <a:pt x="3307804" y="967786"/>
                  <a:pt x="3301737" y="1036045"/>
                  <a:pt x="3266719" y="1001132"/>
                </a:cubicBezTo>
                <a:cubicBezTo>
                  <a:pt x="3265536" y="1004442"/>
                  <a:pt x="3281415" y="1008374"/>
                  <a:pt x="3262161" y="1010197"/>
                </a:cubicBezTo>
                <a:cubicBezTo>
                  <a:pt x="3242906" y="1012019"/>
                  <a:pt x="3163242" y="1026954"/>
                  <a:pt x="3151194" y="1012065"/>
                </a:cubicBezTo>
                <a:cubicBezTo>
                  <a:pt x="3106165" y="1004049"/>
                  <a:pt x="3114260" y="1013405"/>
                  <a:pt x="3071459" y="1006999"/>
                </a:cubicBezTo>
                <a:cubicBezTo>
                  <a:pt x="3065832" y="1025980"/>
                  <a:pt x="2978359" y="982084"/>
                  <a:pt x="2964197" y="973220"/>
                </a:cubicBezTo>
                <a:cubicBezTo>
                  <a:pt x="2939403" y="972011"/>
                  <a:pt x="2944404" y="1019497"/>
                  <a:pt x="2917598" y="991261"/>
                </a:cubicBezTo>
                <a:cubicBezTo>
                  <a:pt x="2888845" y="999227"/>
                  <a:pt x="2823159" y="1011452"/>
                  <a:pt x="2791675" y="1021023"/>
                </a:cubicBezTo>
                <a:cubicBezTo>
                  <a:pt x="2765430" y="1007170"/>
                  <a:pt x="2762312" y="1034141"/>
                  <a:pt x="2728690" y="1048683"/>
                </a:cubicBezTo>
                <a:cubicBezTo>
                  <a:pt x="2713226" y="1034223"/>
                  <a:pt x="2702121" y="1041949"/>
                  <a:pt x="2691768" y="1056796"/>
                </a:cubicBezTo>
                <a:cubicBezTo>
                  <a:pt x="2652268" y="1069463"/>
                  <a:pt x="2548870" y="1081801"/>
                  <a:pt x="2491871" y="1096695"/>
                </a:cubicBezTo>
                <a:cubicBezTo>
                  <a:pt x="2433233" y="1115660"/>
                  <a:pt x="2402455" y="1137920"/>
                  <a:pt x="2349778" y="1146160"/>
                </a:cubicBezTo>
                <a:cubicBezTo>
                  <a:pt x="2299466" y="1174224"/>
                  <a:pt x="2212816" y="1164043"/>
                  <a:pt x="2175625" y="1174124"/>
                </a:cubicBezTo>
                <a:cubicBezTo>
                  <a:pt x="2141905" y="1168663"/>
                  <a:pt x="2071085" y="1170283"/>
                  <a:pt x="2037411" y="1168494"/>
                </a:cubicBezTo>
                <a:cubicBezTo>
                  <a:pt x="2020095" y="1221320"/>
                  <a:pt x="1996234" y="1160088"/>
                  <a:pt x="1973582" y="1163390"/>
                </a:cubicBezTo>
                <a:lnTo>
                  <a:pt x="1723017" y="1160371"/>
                </a:lnTo>
                <a:cubicBezTo>
                  <a:pt x="1711603" y="1126676"/>
                  <a:pt x="1682011" y="1185150"/>
                  <a:pt x="1678061" y="1147636"/>
                </a:cubicBezTo>
                <a:cubicBezTo>
                  <a:pt x="1665221" y="1173937"/>
                  <a:pt x="1634143" y="1137965"/>
                  <a:pt x="1609244" y="1142559"/>
                </a:cubicBezTo>
                <a:cubicBezTo>
                  <a:pt x="1602767" y="1126306"/>
                  <a:pt x="1597099" y="1127936"/>
                  <a:pt x="1588073" y="1138412"/>
                </a:cubicBezTo>
                <a:cubicBezTo>
                  <a:pt x="1508763" y="1158167"/>
                  <a:pt x="1412632" y="1092292"/>
                  <a:pt x="1377751" y="1108189"/>
                </a:cubicBezTo>
                <a:cubicBezTo>
                  <a:pt x="1359039" y="1112684"/>
                  <a:pt x="1316798" y="1124092"/>
                  <a:pt x="1269190" y="1117852"/>
                </a:cubicBezTo>
                <a:cubicBezTo>
                  <a:pt x="1244635" y="1081573"/>
                  <a:pt x="1115372" y="1098514"/>
                  <a:pt x="1092740" y="1099724"/>
                </a:cubicBezTo>
                <a:cubicBezTo>
                  <a:pt x="1043570" y="1103973"/>
                  <a:pt x="1042994" y="1144806"/>
                  <a:pt x="974176" y="1143343"/>
                </a:cubicBezTo>
                <a:cubicBezTo>
                  <a:pt x="949931" y="1089663"/>
                  <a:pt x="786126" y="1134305"/>
                  <a:pt x="748758" y="1132518"/>
                </a:cubicBezTo>
                <a:cubicBezTo>
                  <a:pt x="664227" y="1131739"/>
                  <a:pt x="552459" y="1130267"/>
                  <a:pt x="466991" y="1138669"/>
                </a:cubicBezTo>
                <a:cubicBezTo>
                  <a:pt x="432928" y="1151669"/>
                  <a:pt x="369882" y="1170698"/>
                  <a:pt x="335907" y="1182335"/>
                </a:cubicBezTo>
                <a:cubicBezTo>
                  <a:pt x="321782" y="1197573"/>
                  <a:pt x="262481" y="1180784"/>
                  <a:pt x="263136" y="1208491"/>
                </a:cubicBezTo>
                <a:cubicBezTo>
                  <a:pt x="228423" y="1169675"/>
                  <a:pt x="218751" y="1236852"/>
                  <a:pt x="162795" y="1245356"/>
                </a:cubicBezTo>
                <a:cubicBezTo>
                  <a:pt x="133519" y="1247933"/>
                  <a:pt x="83993" y="1244460"/>
                  <a:pt x="35177" y="1241336"/>
                </a:cubicBezTo>
                <a:lnTo>
                  <a:pt x="0" y="123951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E25CDF40-0023-FB03-B1FD-0C53CEB01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0765" y="41718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A blue bird with a black background&#10;&#10;Description automatically generated">
            <a:extLst>
              <a:ext uri="{FF2B5EF4-FFF2-40B4-BE49-F238E27FC236}">
                <a16:creationId xmlns:a16="http://schemas.microsoft.com/office/drawing/2014/main" id="{91660BDE-6B25-9625-A705-E522C2086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07" y="2811164"/>
            <a:ext cx="1652268" cy="1235671"/>
          </a:xfrm>
        </p:spPr>
      </p:pic>
    </p:spTree>
    <p:extLst>
      <p:ext uri="{BB962C8B-B14F-4D97-AF65-F5344CB8AC3E}">
        <p14:creationId xmlns:p14="http://schemas.microsoft.com/office/powerpoint/2010/main" val="1571253137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191</Words>
  <Application>Microsoft Office PowerPoint</Application>
  <PresentationFormat>Widescreen</PresentationFormat>
  <Paragraphs>23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Bembo</vt:lpstr>
      <vt:lpstr>ArchiveVTI</vt:lpstr>
      <vt:lpstr>“Dennis Trumpet”</vt:lpstr>
      <vt:lpstr>Concept</vt:lpstr>
      <vt:lpstr>Mechanics</vt:lpstr>
      <vt:lpstr>Mechanics</vt:lpstr>
      <vt:lpstr>story</vt:lpstr>
      <vt:lpstr>Possible sprites</vt:lpstr>
      <vt:lpstr>“Dennis Trumpet”</vt:lpstr>
      <vt:lpstr>“red cap”</vt:lpstr>
      <vt:lpstr>“Blue bird”</vt:lpstr>
      <vt:lpstr>Enemy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Nicolás Fernández</dc:creator>
  <cp:lastModifiedBy>Nicolás Fernández</cp:lastModifiedBy>
  <cp:revision>3</cp:revision>
  <dcterms:created xsi:type="dcterms:W3CDTF">2025-01-21T02:08:35Z</dcterms:created>
  <dcterms:modified xsi:type="dcterms:W3CDTF">2025-01-21T12:25:59Z</dcterms:modified>
</cp:coreProperties>
</file>